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sldIdLst>
    <p:sldId id="256" r:id="rId3"/>
    <p:sldId id="290" r:id="rId4"/>
    <p:sldId id="362" r:id="rId5"/>
    <p:sldId id="355" r:id="rId6"/>
    <p:sldId id="361" r:id="rId7"/>
    <p:sldId id="363" r:id="rId8"/>
    <p:sldId id="358" r:id="rId9"/>
    <p:sldId id="364" r:id="rId10"/>
    <p:sldId id="404" r:id="rId11"/>
    <p:sldId id="366" r:id="rId12"/>
    <p:sldId id="367" r:id="rId13"/>
    <p:sldId id="368" r:id="rId14"/>
    <p:sldId id="296" r:id="rId15"/>
    <p:sldId id="372" r:id="rId16"/>
    <p:sldId id="373" r:id="rId17"/>
    <p:sldId id="374" r:id="rId18"/>
    <p:sldId id="375" r:id="rId19"/>
    <p:sldId id="383" r:id="rId20"/>
    <p:sldId id="382" r:id="rId21"/>
    <p:sldId id="384" r:id="rId22"/>
    <p:sldId id="385" r:id="rId23"/>
    <p:sldId id="386" r:id="rId24"/>
    <p:sldId id="389" r:id="rId25"/>
    <p:sldId id="388" r:id="rId26"/>
    <p:sldId id="387" r:id="rId27"/>
    <p:sldId id="312" r:id="rId28"/>
    <p:sldId id="313" r:id="rId29"/>
    <p:sldId id="314" r:id="rId30"/>
    <p:sldId id="315" r:id="rId31"/>
    <p:sldId id="330" r:id="rId32"/>
    <p:sldId id="332" r:id="rId33"/>
    <p:sldId id="334" r:id="rId34"/>
    <p:sldId id="336" r:id="rId35"/>
    <p:sldId id="337" r:id="rId36"/>
    <p:sldId id="342" r:id="rId37"/>
    <p:sldId id="347" r:id="rId38"/>
    <p:sldId id="353" r:id="rId39"/>
    <p:sldId id="371" r:id="rId40"/>
  </p:sldIdLst>
  <p:sldSz cx="12192000" cy="6858000"/>
  <p:notesSz cx="6797675" cy="9926638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CAD"/>
    <a:srgbClr val="0D0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4" autoAdjust="0"/>
    <p:restoredTop sz="94660"/>
  </p:normalViewPr>
  <p:slideViewPr>
    <p:cSldViewPr snapToGrid="0">
      <p:cViewPr>
        <p:scale>
          <a:sx n="60" d="100"/>
          <a:sy n="60" d="100"/>
        </p:scale>
        <p:origin x="-1068" y="-300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E27EE-22D5-4D1E-A70E-AA53A334AA1C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0B9DECCF-4AFA-40B9-B000-6627952F98F0}">
      <dgm:prSet phldrT="[Texto]"/>
      <dgm:spPr/>
      <dgm:t>
        <a:bodyPr/>
        <a:lstStyle/>
        <a:p>
          <a:r>
            <a:rPr lang="es-AR" b="1" dirty="0" smtClean="0">
              <a:solidFill>
                <a:srgbClr val="0070C0"/>
              </a:solidFill>
            </a:rPr>
            <a:t>Sistema Preventivo</a:t>
          </a:r>
        </a:p>
      </dgm:t>
    </dgm:pt>
    <dgm:pt modelId="{8712FE1A-5DEF-4F33-970D-7AF47C43BD35}" type="parTrans" cxnId="{5CE55693-3B23-4BA7-BDDB-8326AB37F3C3}">
      <dgm:prSet/>
      <dgm:spPr/>
      <dgm:t>
        <a:bodyPr/>
        <a:lstStyle/>
        <a:p>
          <a:endParaRPr lang="es-AR"/>
        </a:p>
      </dgm:t>
    </dgm:pt>
    <dgm:pt modelId="{4DD47F13-4BDA-4DCF-B16F-C1BC40C249F6}" type="sibTrans" cxnId="{5CE55693-3B23-4BA7-BDDB-8326AB37F3C3}">
      <dgm:prSet/>
      <dgm:spPr/>
      <dgm:t>
        <a:bodyPr/>
        <a:lstStyle/>
        <a:p>
          <a:endParaRPr lang="es-AR"/>
        </a:p>
      </dgm:t>
    </dgm:pt>
    <dgm:pt modelId="{0C286595-6BB4-458B-B95C-ED768AD3EA04}">
      <dgm:prSet phldrT="[Texto]"/>
      <dgm:spPr/>
      <dgm:t>
        <a:bodyPr/>
        <a:lstStyle/>
        <a:p>
          <a:r>
            <a:rPr lang="es-AR" b="1" dirty="0" smtClean="0">
              <a:solidFill>
                <a:srgbClr val="0070C0"/>
              </a:solidFill>
            </a:rPr>
            <a:t>Inteligencia</a:t>
          </a:r>
          <a:endParaRPr lang="es-AR" b="1" dirty="0">
            <a:solidFill>
              <a:srgbClr val="0070C0"/>
            </a:solidFill>
          </a:endParaRPr>
        </a:p>
      </dgm:t>
    </dgm:pt>
    <dgm:pt modelId="{A0259124-3F99-4F9A-BFB4-66A40C31E0DB}" type="parTrans" cxnId="{2FECA00F-16F3-42DC-B55C-745690208545}">
      <dgm:prSet/>
      <dgm:spPr/>
      <dgm:t>
        <a:bodyPr/>
        <a:lstStyle/>
        <a:p>
          <a:endParaRPr lang="es-AR"/>
        </a:p>
      </dgm:t>
    </dgm:pt>
    <dgm:pt modelId="{04228EFD-8876-451C-93A2-964EA80CE96E}" type="sibTrans" cxnId="{2FECA00F-16F3-42DC-B55C-745690208545}">
      <dgm:prSet/>
      <dgm:spPr/>
      <dgm:t>
        <a:bodyPr/>
        <a:lstStyle/>
        <a:p>
          <a:endParaRPr lang="es-AR"/>
        </a:p>
      </dgm:t>
    </dgm:pt>
    <dgm:pt modelId="{77C938D3-A2EE-4D1E-A989-412BB065F4FC}">
      <dgm:prSet phldrT="[Texto]"/>
      <dgm:spPr/>
      <dgm:t>
        <a:bodyPr/>
        <a:lstStyle/>
        <a:p>
          <a:r>
            <a:rPr lang="es-AR" b="1" dirty="0" smtClean="0">
              <a:solidFill>
                <a:srgbClr val="0070C0"/>
              </a:solidFill>
            </a:rPr>
            <a:t>Sistema Represivo</a:t>
          </a:r>
          <a:endParaRPr lang="es-AR" b="1" dirty="0">
            <a:solidFill>
              <a:srgbClr val="0070C0"/>
            </a:solidFill>
          </a:endParaRPr>
        </a:p>
      </dgm:t>
    </dgm:pt>
    <dgm:pt modelId="{CA0007AD-51E8-462E-A21E-EF9645442086}" type="parTrans" cxnId="{65033D8E-58C6-4392-A68A-4B50D610C904}">
      <dgm:prSet/>
      <dgm:spPr/>
      <dgm:t>
        <a:bodyPr/>
        <a:lstStyle/>
        <a:p>
          <a:endParaRPr lang="es-AR"/>
        </a:p>
      </dgm:t>
    </dgm:pt>
    <dgm:pt modelId="{388EBB37-4E70-41E2-8A48-F936DE4C1B01}" type="sibTrans" cxnId="{65033D8E-58C6-4392-A68A-4B50D610C904}">
      <dgm:prSet/>
      <dgm:spPr/>
      <dgm:t>
        <a:bodyPr/>
        <a:lstStyle/>
        <a:p>
          <a:endParaRPr lang="es-AR"/>
        </a:p>
      </dgm:t>
    </dgm:pt>
    <dgm:pt modelId="{D4E54C9E-F97C-4CC2-B2C0-3BE9C0570209}" type="pres">
      <dgm:prSet presAssocID="{E8FE27EE-22D5-4D1E-A70E-AA53A334AA1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AR"/>
        </a:p>
      </dgm:t>
    </dgm:pt>
    <dgm:pt modelId="{D2399117-2BF5-4705-9A12-EA4C88A8A216}" type="pres">
      <dgm:prSet presAssocID="{0B9DECCF-4AFA-40B9-B000-6627952F98F0}" presName="Accent1" presStyleCnt="0"/>
      <dgm:spPr/>
    </dgm:pt>
    <dgm:pt modelId="{44986E5B-C32F-40A1-9C6E-6220E48A8FFF}" type="pres">
      <dgm:prSet presAssocID="{0B9DECCF-4AFA-40B9-B000-6627952F98F0}" presName="Accent" presStyleLbl="node1" presStyleIdx="0" presStyleCnt="3"/>
      <dgm:spPr/>
    </dgm:pt>
    <dgm:pt modelId="{33E84AA4-F277-4E06-A9C5-73A06D832487}" type="pres">
      <dgm:prSet presAssocID="{0B9DECCF-4AFA-40B9-B000-6627952F98F0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1F750C3-7645-4615-818D-FDAA3202F4CC}" type="pres">
      <dgm:prSet presAssocID="{0C286595-6BB4-458B-B95C-ED768AD3EA04}" presName="Accent2" presStyleCnt="0"/>
      <dgm:spPr/>
    </dgm:pt>
    <dgm:pt modelId="{788F7D46-0829-4D00-945D-88C8E401AB90}" type="pres">
      <dgm:prSet presAssocID="{0C286595-6BB4-458B-B95C-ED768AD3EA04}" presName="Accent" presStyleLbl="node1" presStyleIdx="1" presStyleCnt="3"/>
      <dgm:spPr/>
    </dgm:pt>
    <dgm:pt modelId="{E13933CC-6662-4281-9FAF-0D698E05AD8E}" type="pres">
      <dgm:prSet presAssocID="{0C286595-6BB4-458B-B95C-ED768AD3EA0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8D87CB9-24C6-491E-AD7C-EBFD276E7ADD}" type="pres">
      <dgm:prSet presAssocID="{77C938D3-A2EE-4D1E-A989-412BB065F4FC}" presName="Accent3" presStyleCnt="0"/>
      <dgm:spPr/>
    </dgm:pt>
    <dgm:pt modelId="{23343B85-DB33-4382-9AEA-431242AD45FF}" type="pres">
      <dgm:prSet presAssocID="{77C938D3-A2EE-4D1E-A989-412BB065F4FC}" presName="Accent" presStyleLbl="node1" presStyleIdx="2" presStyleCnt="3"/>
      <dgm:spPr/>
    </dgm:pt>
    <dgm:pt modelId="{5ED0581B-07B7-4335-8333-CDB2FD76B29A}" type="pres">
      <dgm:prSet presAssocID="{77C938D3-A2EE-4D1E-A989-412BB065F4F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5CE55693-3B23-4BA7-BDDB-8326AB37F3C3}" srcId="{E8FE27EE-22D5-4D1E-A70E-AA53A334AA1C}" destId="{0B9DECCF-4AFA-40B9-B000-6627952F98F0}" srcOrd="0" destOrd="0" parTransId="{8712FE1A-5DEF-4F33-970D-7AF47C43BD35}" sibTransId="{4DD47F13-4BDA-4DCF-B16F-C1BC40C249F6}"/>
    <dgm:cxn modelId="{DE0A761C-0C6B-4322-8701-0446D6E4B989}" type="presOf" srcId="{E8FE27EE-22D5-4D1E-A70E-AA53A334AA1C}" destId="{D4E54C9E-F97C-4CC2-B2C0-3BE9C0570209}" srcOrd="0" destOrd="0" presId="urn:microsoft.com/office/officeart/2009/layout/CircleArrowProcess"/>
    <dgm:cxn modelId="{65033D8E-58C6-4392-A68A-4B50D610C904}" srcId="{E8FE27EE-22D5-4D1E-A70E-AA53A334AA1C}" destId="{77C938D3-A2EE-4D1E-A989-412BB065F4FC}" srcOrd="2" destOrd="0" parTransId="{CA0007AD-51E8-462E-A21E-EF9645442086}" sibTransId="{388EBB37-4E70-41E2-8A48-F936DE4C1B01}"/>
    <dgm:cxn modelId="{308B9F5E-5DA0-46CA-861B-661338C105F8}" type="presOf" srcId="{0B9DECCF-4AFA-40B9-B000-6627952F98F0}" destId="{33E84AA4-F277-4E06-A9C5-73A06D832487}" srcOrd="0" destOrd="0" presId="urn:microsoft.com/office/officeart/2009/layout/CircleArrowProcess"/>
    <dgm:cxn modelId="{2FECA00F-16F3-42DC-B55C-745690208545}" srcId="{E8FE27EE-22D5-4D1E-A70E-AA53A334AA1C}" destId="{0C286595-6BB4-458B-B95C-ED768AD3EA04}" srcOrd="1" destOrd="0" parTransId="{A0259124-3F99-4F9A-BFB4-66A40C31E0DB}" sibTransId="{04228EFD-8876-451C-93A2-964EA80CE96E}"/>
    <dgm:cxn modelId="{9C42A2D4-C3CA-4709-BE4A-846C7C6A980A}" type="presOf" srcId="{77C938D3-A2EE-4D1E-A989-412BB065F4FC}" destId="{5ED0581B-07B7-4335-8333-CDB2FD76B29A}" srcOrd="0" destOrd="0" presId="urn:microsoft.com/office/officeart/2009/layout/CircleArrowProcess"/>
    <dgm:cxn modelId="{CAA877B6-1D77-4626-8336-825B730941E6}" type="presOf" srcId="{0C286595-6BB4-458B-B95C-ED768AD3EA04}" destId="{E13933CC-6662-4281-9FAF-0D698E05AD8E}" srcOrd="0" destOrd="0" presId="urn:microsoft.com/office/officeart/2009/layout/CircleArrowProcess"/>
    <dgm:cxn modelId="{51F60DE7-DBC3-4159-8B74-B7F206EB5EE6}" type="presParOf" srcId="{D4E54C9E-F97C-4CC2-B2C0-3BE9C0570209}" destId="{D2399117-2BF5-4705-9A12-EA4C88A8A216}" srcOrd="0" destOrd="0" presId="urn:microsoft.com/office/officeart/2009/layout/CircleArrowProcess"/>
    <dgm:cxn modelId="{5F1CCE9E-8E59-4879-A33B-51A61AFDEF29}" type="presParOf" srcId="{D2399117-2BF5-4705-9A12-EA4C88A8A216}" destId="{44986E5B-C32F-40A1-9C6E-6220E48A8FFF}" srcOrd="0" destOrd="0" presId="urn:microsoft.com/office/officeart/2009/layout/CircleArrowProcess"/>
    <dgm:cxn modelId="{95243D32-A18F-44BE-8E22-81A19EA12C45}" type="presParOf" srcId="{D4E54C9E-F97C-4CC2-B2C0-3BE9C0570209}" destId="{33E84AA4-F277-4E06-A9C5-73A06D832487}" srcOrd="1" destOrd="0" presId="urn:microsoft.com/office/officeart/2009/layout/CircleArrowProcess"/>
    <dgm:cxn modelId="{B200E49C-F25C-4465-8828-BB7F5D42A5E9}" type="presParOf" srcId="{D4E54C9E-F97C-4CC2-B2C0-3BE9C0570209}" destId="{C1F750C3-7645-4615-818D-FDAA3202F4CC}" srcOrd="2" destOrd="0" presId="urn:microsoft.com/office/officeart/2009/layout/CircleArrowProcess"/>
    <dgm:cxn modelId="{97FB575D-0D90-4884-8C3F-E5E1D581477C}" type="presParOf" srcId="{C1F750C3-7645-4615-818D-FDAA3202F4CC}" destId="{788F7D46-0829-4D00-945D-88C8E401AB90}" srcOrd="0" destOrd="0" presId="urn:microsoft.com/office/officeart/2009/layout/CircleArrowProcess"/>
    <dgm:cxn modelId="{74089275-8C94-46F1-945B-DEAC86A0D109}" type="presParOf" srcId="{D4E54C9E-F97C-4CC2-B2C0-3BE9C0570209}" destId="{E13933CC-6662-4281-9FAF-0D698E05AD8E}" srcOrd="3" destOrd="0" presId="urn:microsoft.com/office/officeart/2009/layout/CircleArrowProcess"/>
    <dgm:cxn modelId="{A33395E5-F952-4743-AE24-D623642B2CDE}" type="presParOf" srcId="{D4E54C9E-F97C-4CC2-B2C0-3BE9C0570209}" destId="{18D87CB9-24C6-491E-AD7C-EBFD276E7ADD}" srcOrd="4" destOrd="0" presId="urn:microsoft.com/office/officeart/2009/layout/CircleArrowProcess"/>
    <dgm:cxn modelId="{E115E739-510C-4897-B1CF-A43307F990B7}" type="presParOf" srcId="{18D87CB9-24C6-491E-AD7C-EBFD276E7ADD}" destId="{23343B85-DB33-4382-9AEA-431242AD45FF}" srcOrd="0" destOrd="0" presId="urn:microsoft.com/office/officeart/2009/layout/CircleArrowProcess"/>
    <dgm:cxn modelId="{14452408-8DA2-4FB3-9C8A-FE90A3E16FC1}" type="presParOf" srcId="{D4E54C9E-F97C-4CC2-B2C0-3BE9C0570209}" destId="{5ED0581B-07B7-4335-8333-CDB2FD76B29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79F6B8E-2407-4851-86C5-FDD3EE604BA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F3F1E3E4-97CC-4E77-9328-4EE03F688DDB}">
      <dgm:prSet phldrT="[Texto]" custT="1"/>
      <dgm:spPr/>
      <dgm:t>
        <a:bodyPr/>
        <a:lstStyle/>
        <a:p>
          <a:r>
            <a:rPr lang="es-AR" sz="1600" b="1" dirty="0" smtClean="0">
              <a:latin typeface="Optima"/>
            </a:rPr>
            <a:t>Potenciales </a:t>
          </a:r>
        </a:p>
        <a:p>
          <a:r>
            <a:rPr lang="es-AR" sz="1600" b="1" dirty="0" smtClean="0">
              <a:latin typeface="Optima"/>
            </a:rPr>
            <a:t>Beneficios</a:t>
          </a:r>
          <a:endParaRPr lang="es-AR" sz="1600" b="1" dirty="0">
            <a:latin typeface="Optima"/>
          </a:endParaRPr>
        </a:p>
      </dgm:t>
    </dgm:pt>
    <dgm:pt modelId="{51D59F10-DBE5-4C97-88A9-0B9C35348388}" type="parTrans" cxnId="{C4F773D3-4A78-4F1E-A4ED-D18F183B25BC}">
      <dgm:prSet/>
      <dgm:spPr/>
      <dgm:t>
        <a:bodyPr/>
        <a:lstStyle/>
        <a:p>
          <a:endParaRPr lang="es-AR" sz="1600"/>
        </a:p>
      </dgm:t>
    </dgm:pt>
    <dgm:pt modelId="{AC4B7554-5366-43D5-B453-4F7D4203DA9E}" type="sibTrans" cxnId="{C4F773D3-4A78-4F1E-A4ED-D18F183B25BC}">
      <dgm:prSet/>
      <dgm:spPr/>
      <dgm:t>
        <a:bodyPr/>
        <a:lstStyle/>
        <a:p>
          <a:endParaRPr lang="es-AR" sz="1600"/>
        </a:p>
      </dgm:t>
    </dgm:pt>
    <dgm:pt modelId="{027354B0-6811-4F33-83DE-16CC12F21F55}">
      <dgm:prSet phldrT="[Texto]" custT="1"/>
      <dgm:spPr/>
      <dgm:t>
        <a:bodyPr/>
        <a:lstStyle/>
        <a:p>
          <a:r>
            <a:rPr lang="es-AR" sz="1400" dirty="0" smtClean="0">
              <a:latin typeface="Optima"/>
            </a:rPr>
            <a:t>Mejor administración de riesgos y costos-beneficios </a:t>
          </a:r>
          <a:endParaRPr lang="es-AR" sz="1400" dirty="0">
            <a:latin typeface="Optima"/>
          </a:endParaRPr>
        </a:p>
      </dgm:t>
    </dgm:pt>
    <dgm:pt modelId="{A91DB150-4C0C-436C-A3FE-E39C20F62A8A}" type="parTrans" cxnId="{819F9E95-7F60-4934-BC6D-9880CA53FB0F}">
      <dgm:prSet/>
      <dgm:spPr/>
      <dgm:t>
        <a:bodyPr/>
        <a:lstStyle/>
        <a:p>
          <a:endParaRPr lang="es-AR" sz="1600"/>
        </a:p>
      </dgm:t>
    </dgm:pt>
    <dgm:pt modelId="{E948FD91-ED65-4B4C-B479-344EE89A71F7}" type="sibTrans" cxnId="{819F9E95-7F60-4934-BC6D-9880CA53FB0F}">
      <dgm:prSet/>
      <dgm:spPr/>
      <dgm:t>
        <a:bodyPr/>
        <a:lstStyle/>
        <a:p>
          <a:endParaRPr lang="es-AR" sz="1600"/>
        </a:p>
      </dgm:t>
    </dgm:pt>
    <dgm:pt modelId="{834BCA56-E98D-4EA7-A767-86F2855A0929}">
      <dgm:prSet phldrT="[Texto]" custT="1"/>
      <dgm:spPr/>
      <dgm:t>
        <a:bodyPr/>
        <a:lstStyle/>
        <a:p>
          <a:r>
            <a:rPr lang="es-AR" sz="1400" dirty="0" smtClean="0">
              <a:latin typeface="Optima"/>
            </a:rPr>
            <a:t>Flexibilidad para adaptarse al riesgo a través del tiempo </a:t>
          </a:r>
          <a:endParaRPr lang="es-AR" sz="1400" dirty="0">
            <a:latin typeface="Optima"/>
          </a:endParaRPr>
        </a:p>
      </dgm:t>
    </dgm:pt>
    <dgm:pt modelId="{F03E435D-4DC2-462D-BC05-BB5E476184F6}" type="parTrans" cxnId="{410917D0-4F72-4870-B5C9-9A8EE6DDF3D1}">
      <dgm:prSet/>
      <dgm:spPr/>
      <dgm:t>
        <a:bodyPr/>
        <a:lstStyle/>
        <a:p>
          <a:endParaRPr lang="es-AR" sz="1600"/>
        </a:p>
      </dgm:t>
    </dgm:pt>
    <dgm:pt modelId="{546B9B49-4EFA-43A0-A3F5-C7CB5F9D4F61}" type="sibTrans" cxnId="{410917D0-4F72-4870-B5C9-9A8EE6DDF3D1}">
      <dgm:prSet/>
      <dgm:spPr/>
      <dgm:t>
        <a:bodyPr/>
        <a:lstStyle/>
        <a:p>
          <a:endParaRPr lang="es-AR" sz="1600"/>
        </a:p>
      </dgm:t>
    </dgm:pt>
    <dgm:pt modelId="{447F4356-E745-49AA-95CE-229B639BD0A3}">
      <dgm:prSet phldrT="[Texto]" custT="1"/>
      <dgm:spPr/>
      <dgm:t>
        <a:bodyPr/>
        <a:lstStyle/>
        <a:p>
          <a:r>
            <a:rPr lang="es-AR" sz="1600" b="1" dirty="0" smtClean="0">
              <a:latin typeface="Optima"/>
            </a:rPr>
            <a:t>Potenciales </a:t>
          </a:r>
        </a:p>
        <a:p>
          <a:r>
            <a:rPr lang="es-AR" sz="1600" b="1" dirty="0" smtClean="0">
              <a:latin typeface="Optima"/>
            </a:rPr>
            <a:t>Retos</a:t>
          </a:r>
          <a:endParaRPr lang="es-AR" sz="1600" b="1" dirty="0">
            <a:latin typeface="Optima"/>
          </a:endParaRPr>
        </a:p>
      </dgm:t>
    </dgm:pt>
    <dgm:pt modelId="{7B24E8F5-54A9-439B-9AB7-64A9FECF3A77}" type="parTrans" cxnId="{7EC3852E-6749-4EED-9D2D-6DC3F71E8132}">
      <dgm:prSet/>
      <dgm:spPr/>
      <dgm:t>
        <a:bodyPr/>
        <a:lstStyle/>
        <a:p>
          <a:endParaRPr lang="es-AR" sz="1600"/>
        </a:p>
      </dgm:t>
    </dgm:pt>
    <dgm:pt modelId="{267E280C-0A86-4871-BB5D-095471A49E83}" type="sibTrans" cxnId="{7EC3852E-6749-4EED-9D2D-6DC3F71E8132}">
      <dgm:prSet/>
      <dgm:spPr/>
      <dgm:t>
        <a:bodyPr/>
        <a:lstStyle/>
        <a:p>
          <a:endParaRPr lang="es-AR" sz="1600"/>
        </a:p>
      </dgm:t>
    </dgm:pt>
    <dgm:pt modelId="{6EC69970-D252-4F47-ACAA-4666BA8F5D7B}">
      <dgm:prSet phldrT="[Texto]" custT="1"/>
      <dgm:spPr/>
      <dgm:t>
        <a:bodyPr/>
        <a:lstStyle/>
        <a:p>
          <a:r>
            <a:rPr lang="es-AR" sz="1400" dirty="0" smtClean="0">
              <a:latin typeface="Optima"/>
            </a:rPr>
            <a:t>Reconocer la existencia de los riesgos</a:t>
          </a:r>
          <a:endParaRPr lang="es-AR" sz="1400" dirty="0">
            <a:latin typeface="Optima"/>
          </a:endParaRPr>
        </a:p>
      </dgm:t>
    </dgm:pt>
    <dgm:pt modelId="{4FC921C8-1BC4-4AAB-BF19-5E39EDF73115}" type="parTrans" cxnId="{4AC9C83B-C782-48D6-9DE7-A7E1B54A6FF1}">
      <dgm:prSet/>
      <dgm:spPr/>
      <dgm:t>
        <a:bodyPr/>
        <a:lstStyle/>
        <a:p>
          <a:endParaRPr lang="es-AR" sz="1600"/>
        </a:p>
      </dgm:t>
    </dgm:pt>
    <dgm:pt modelId="{8A4F6A07-D168-4EBC-B8D6-3AE5DCB3FCFD}" type="sibTrans" cxnId="{4AC9C83B-C782-48D6-9DE7-A7E1B54A6FF1}">
      <dgm:prSet/>
      <dgm:spPr/>
      <dgm:t>
        <a:bodyPr/>
        <a:lstStyle/>
        <a:p>
          <a:endParaRPr lang="es-AR" sz="1600"/>
        </a:p>
      </dgm:t>
    </dgm:pt>
    <dgm:pt modelId="{85B93EE3-9B54-4380-8CB3-E51998B1473E}">
      <dgm:prSet phldrT="[Texto]" custT="1"/>
      <dgm:spPr/>
      <dgm:t>
        <a:bodyPr/>
        <a:lstStyle/>
        <a:p>
          <a:r>
            <a:rPr lang="es-AR" sz="1400" dirty="0" smtClean="0">
              <a:latin typeface="Optima"/>
            </a:rPr>
            <a:t>Foco en amenazas reales e identificadas</a:t>
          </a:r>
          <a:endParaRPr lang="es-AR" sz="1400" dirty="0">
            <a:latin typeface="Optima"/>
          </a:endParaRPr>
        </a:p>
      </dgm:t>
    </dgm:pt>
    <dgm:pt modelId="{1C0E98B9-53EB-4D88-9F93-C3DB16167434}" type="parTrans" cxnId="{14399AEB-4298-4EB9-AFF2-32BACD2041BA}">
      <dgm:prSet/>
      <dgm:spPr/>
      <dgm:t>
        <a:bodyPr/>
        <a:lstStyle/>
        <a:p>
          <a:endParaRPr lang="es-AR" sz="1600"/>
        </a:p>
      </dgm:t>
    </dgm:pt>
    <dgm:pt modelId="{0AFC3007-F1D9-4745-B29E-F1FAB87040D6}" type="sibTrans" cxnId="{14399AEB-4298-4EB9-AFF2-32BACD2041BA}">
      <dgm:prSet/>
      <dgm:spPr/>
      <dgm:t>
        <a:bodyPr/>
        <a:lstStyle/>
        <a:p>
          <a:endParaRPr lang="es-AR" sz="1600"/>
        </a:p>
      </dgm:t>
    </dgm:pt>
    <dgm:pt modelId="{3C43DAB4-2E1E-4F31-BFAD-3010472B7375}">
      <dgm:prSet phldrT="[Texto]" custT="1"/>
      <dgm:spPr/>
      <dgm:t>
        <a:bodyPr/>
        <a:lstStyle/>
        <a:p>
          <a:r>
            <a:rPr lang="es-AR" sz="1400" dirty="0" smtClean="0">
              <a:latin typeface="Optima"/>
            </a:rPr>
            <a:t>Realización de una evaluación de riesgos</a:t>
          </a:r>
          <a:endParaRPr lang="es-AR" sz="1400" dirty="0">
            <a:latin typeface="Optima"/>
          </a:endParaRPr>
        </a:p>
      </dgm:t>
    </dgm:pt>
    <dgm:pt modelId="{0ED5407F-42E4-4E8C-B768-F5F95E8E5BB4}" type="parTrans" cxnId="{682CAD84-AC77-4872-A60A-87B1152AC881}">
      <dgm:prSet/>
      <dgm:spPr/>
      <dgm:t>
        <a:bodyPr/>
        <a:lstStyle/>
        <a:p>
          <a:endParaRPr lang="es-AR"/>
        </a:p>
      </dgm:t>
    </dgm:pt>
    <dgm:pt modelId="{368DBF0C-3196-494D-B073-A761703EE85C}" type="sibTrans" cxnId="{682CAD84-AC77-4872-A60A-87B1152AC881}">
      <dgm:prSet/>
      <dgm:spPr/>
      <dgm:t>
        <a:bodyPr/>
        <a:lstStyle/>
        <a:p>
          <a:endParaRPr lang="es-AR"/>
        </a:p>
      </dgm:t>
    </dgm:pt>
    <dgm:pt modelId="{37FA2D0B-5D59-4FA1-B014-72770D2A4AF1}">
      <dgm:prSet phldrT="[Texto]" custT="1"/>
      <dgm:spPr/>
      <dgm:t>
        <a:bodyPr/>
        <a:lstStyle/>
        <a:p>
          <a:r>
            <a:rPr lang="es-AR" sz="1400" dirty="0" smtClean="0">
              <a:latin typeface="Optima"/>
            </a:rPr>
            <a:t>Desarrollo de estrategias para combatir dichos riesgos</a:t>
          </a:r>
          <a:endParaRPr lang="es-AR" sz="1400" dirty="0">
            <a:latin typeface="Optima"/>
          </a:endParaRPr>
        </a:p>
      </dgm:t>
    </dgm:pt>
    <dgm:pt modelId="{880EFB80-2211-4917-BB1A-5260E4150D73}" type="parTrans" cxnId="{7B911F91-305D-43AC-84AD-71D67EC3B43C}">
      <dgm:prSet/>
      <dgm:spPr/>
      <dgm:t>
        <a:bodyPr/>
        <a:lstStyle/>
        <a:p>
          <a:endParaRPr lang="es-AR"/>
        </a:p>
      </dgm:t>
    </dgm:pt>
    <dgm:pt modelId="{8698F97F-C6B5-475C-8E95-DB05AC99547E}" type="sibTrans" cxnId="{7B911F91-305D-43AC-84AD-71D67EC3B43C}">
      <dgm:prSet/>
      <dgm:spPr/>
      <dgm:t>
        <a:bodyPr/>
        <a:lstStyle/>
        <a:p>
          <a:endParaRPr lang="es-AR"/>
        </a:p>
      </dgm:t>
    </dgm:pt>
    <dgm:pt modelId="{6C593AA5-2884-4BA2-8AE7-F2ADBCEDF2E2}" type="pres">
      <dgm:prSet presAssocID="{079F6B8E-2407-4851-86C5-FDD3EE604B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7338BCF2-22F7-4464-81C0-01189031E373}" type="pres">
      <dgm:prSet presAssocID="{F3F1E3E4-97CC-4E77-9328-4EE03F688DDB}" presName="linNode" presStyleCnt="0"/>
      <dgm:spPr/>
    </dgm:pt>
    <dgm:pt modelId="{A01DFDF1-C4DA-4C8C-8827-66F040E9A9F6}" type="pres">
      <dgm:prSet presAssocID="{F3F1E3E4-97CC-4E77-9328-4EE03F688DDB}" presName="parentText" presStyleLbl="node1" presStyleIdx="0" presStyleCnt="2" custLinFactNeighborY="-86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B3A3ECE-8EE8-4848-B38F-5422C62C524B}" type="pres">
      <dgm:prSet presAssocID="{F3F1E3E4-97CC-4E77-9328-4EE03F688DDB}" presName="descendantText" presStyleLbl="alignAccFollowNode1" presStyleIdx="0" presStyleCnt="2" custLinFactNeighborX="1021" custLinFactNeighborY="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C1B1442-040E-4980-9357-C18542790FA1}" type="pres">
      <dgm:prSet presAssocID="{AC4B7554-5366-43D5-B453-4F7D4203DA9E}" presName="sp" presStyleCnt="0"/>
      <dgm:spPr/>
    </dgm:pt>
    <dgm:pt modelId="{E6B8E834-768E-47E1-B330-C62A9092C969}" type="pres">
      <dgm:prSet presAssocID="{447F4356-E745-49AA-95CE-229B639BD0A3}" presName="linNode" presStyleCnt="0"/>
      <dgm:spPr/>
    </dgm:pt>
    <dgm:pt modelId="{8CCD9036-B12C-4FCC-A098-027BBB404A1E}" type="pres">
      <dgm:prSet presAssocID="{447F4356-E745-49AA-95CE-229B639BD0A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9B1FAAD-99A8-4A11-862A-B03922E323F9}" type="pres">
      <dgm:prSet presAssocID="{447F4356-E745-49AA-95CE-229B639BD0A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4AC9C83B-C782-48D6-9DE7-A7E1B54A6FF1}" srcId="{447F4356-E745-49AA-95CE-229B639BD0A3}" destId="{6EC69970-D252-4F47-ACAA-4666BA8F5D7B}" srcOrd="0" destOrd="0" parTransId="{4FC921C8-1BC4-4AAB-BF19-5E39EDF73115}" sibTransId="{8A4F6A07-D168-4EBC-B8D6-3AE5DCB3FCFD}"/>
    <dgm:cxn modelId="{EAF58BE3-5851-43DF-9E6B-CFD9953B01C6}" type="presOf" srcId="{3C43DAB4-2E1E-4F31-BFAD-3010472B7375}" destId="{49B1FAAD-99A8-4A11-862A-B03922E323F9}" srcOrd="0" destOrd="1" presId="urn:microsoft.com/office/officeart/2005/8/layout/vList5"/>
    <dgm:cxn modelId="{C4F773D3-4A78-4F1E-A4ED-D18F183B25BC}" srcId="{079F6B8E-2407-4851-86C5-FDD3EE604BA6}" destId="{F3F1E3E4-97CC-4E77-9328-4EE03F688DDB}" srcOrd="0" destOrd="0" parTransId="{51D59F10-DBE5-4C97-88A9-0B9C35348388}" sibTransId="{AC4B7554-5366-43D5-B453-4F7D4203DA9E}"/>
    <dgm:cxn modelId="{44ED1FB4-6306-40EC-AC86-7D0EE5342163}" type="presOf" srcId="{37FA2D0B-5D59-4FA1-B014-72770D2A4AF1}" destId="{49B1FAAD-99A8-4A11-862A-B03922E323F9}" srcOrd="0" destOrd="2" presId="urn:microsoft.com/office/officeart/2005/8/layout/vList5"/>
    <dgm:cxn modelId="{84D9270F-6B8C-49BF-ACCB-420918D15DBC}" type="presOf" srcId="{F3F1E3E4-97CC-4E77-9328-4EE03F688DDB}" destId="{A01DFDF1-C4DA-4C8C-8827-66F040E9A9F6}" srcOrd="0" destOrd="0" presId="urn:microsoft.com/office/officeart/2005/8/layout/vList5"/>
    <dgm:cxn modelId="{588AA5CA-3055-4C0C-81FC-71247CD6086C}" type="presOf" srcId="{85B93EE3-9B54-4380-8CB3-E51998B1473E}" destId="{2B3A3ECE-8EE8-4848-B38F-5422C62C524B}" srcOrd="0" destOrd="1" presId="urn:microsoft.com/office/officeart/2005/8/layout/vList5"/>
    <dgm:cxn modelId="{410917D0-4F72-4870-B5C9-9A8EE6DDF3D1}" srcId="{F3F1E3E4-97CC-4E77-9328-4EE03F688DDB}" destId="{834BCA56-E98D-4EA7-A767-86F2855A0929}" srcOrd="2" destOrd="0" parTransId="{F03E435D-4DC2-462D-BC05-BB5E476184F6}" sibTransId="{546B9B49-4EFA-43A0-A3F5-C7CB5F9D4F61}"/>
    <dgm:cxn modelId="{288690DF-CA67-4B76-AC46-6ADD1FC129F2}" type="presOf" srcId="{6EC69970-D252-4F47-ACAA-4666BA8F5D7B}" destId="{49B1FAAD-99A8-4A11-862A-B03922E323F9}" srcOrd="0" destOrd="0" presId="urn:microsoft.com/office/officeart/2005/8/layout/vList5"/>
    <dgm:cxn modelId="{0E93E55B-3990-4F2A-AA48-F34D1D052C16}" type="presOf" srcId="{027354B0-6811-4F33-83DE-16CC12F21F55}" destId="{2B3A3ECE-8EE8-4848-B38F-5422C62C524B}" srcOrd="0" destOrd="0" presId="urn:microsoft.com/office/officeart/2005/8/layout/vList5"/>
    <dgm:cxn modelId="{7B911F91-305D-43AC-84AD-71D67EC3B43C}" srcId="{447F4356-E745-49AA-95CE-229B639BD0A3}" destId="{37FA2D0B-5D59-4FA1-B014-72770D2A4AF1}" srcOrd="2" destOrd="0" parTransId="{880EFB80-2211-4917-BB1A-5260E4150D73}" sibTransId="{8698F97F-C6B5-475C-8E95-DB05AC99547E}"/>
    <dgm:cxn modelId="{7EC3852E-6749-4EED-9D2D-6DC3F71E8132}" srcId="{079F6B8E-2407-4851-86C5-FDD3EE604BA6}" destId="{447F4356-E745-49AA-95CE-229B639BD0A3}" srcOrd="1" destOrd="0" parTransId="{7B24E8F5-54A9-439B-9AB7-64A9FECF3A77}" sibTransId="{267E280C-0A86-4871-BB5D-095471A49E83}"/>
    <dgm:cxn modelId="{ECC1EBEB-92ED-4E08-B334-95CCEBFC554E}" type="presOf" srcId="{079F6B8E-2407-4851-86C5-FDD3EE604BA6}" destId="{6C593AA5-2884-4BA2-8AE7-F2ADBCEDF2E2}" srcOrd="0" destOrd="0" presId="urn:microsoft.com/office/officeart/2005/8/layout/vList5"/>
    <dgm:cxn modelId="{DBDFAC1F-09E6-4602-BFB0-7F1B10934AF6}" type="presOf" srcId="{834BCA56-E98D-4EA7-A767-86F2855A0929}" destId="{2B3A3ECE-8EE8-4848-B38F-5422C62C524B}" srcOrd="0" destOrd="2" presId="urn:microsoft.com/office/officeart/2005/8/layout/vList5"/>
    <dgm:cxn modelId="{011E030C-627A-44AA-A57F-E0BCB2F62075}" type="presOf" srcId="{447F4356-E745-49AA-95CE-229B639BD0A3}" destId="{8CCD9036-B12C-4FCC-A098-027BBB404A1E}" srcOrd="0" destOrd="0" presId="urn:microsoft.com/office/officeart/2005/8/layout/vList5"/>
    <dgm:cxn modelId="{682CAD84-AC77-4872-A60A-87B1152AC881}" srcId="{447F4356-E745-49AA-95CE-229B639BD0A3}" destId="{3C43DAB4-2E1E-4F31-BFAD-3010472B7375}" srcOrd="1" destOrd="0" parTransId="{0ED5407F-42E4-4E8C-B768-F5F95E8E5BB4}" sibTransId="{368DBF0C-3196-494D-B073-A761703EE85C}"/>
    <dgm:cxn modelId="{14399AEB-4298-4EB9-AFF2-32BACD2041BA}" srcId="{F3F1E3E4-97CC-4E77-9328-4EE03F688DDB}" destId="{85B93EE3-9B54-4380-8CB3-E51998B1473E}" srcOrd="1" destOrd="0" parTransId="{1C0E98B9-53EB-4D88-9F93-C3DB16167434}" sibTransId="{0AFC3007-F1D9-4745-B29E-F1FAB87040D6}"/>
    <dgm:cxn modelId="{819F9E95-7F60-4934-BC6D-9880CA53FB0F}" srcId="{F3F1E3E4-97CC-4E77-9328-4EE03F688DDB}" destId="{027354B0-6811-4F33-83DE-16CC12F21F55}" srcOrd="0" destOrd="0" parTransId="{A91DB150-4C0C-436C-A3FE-E39C20F62A8A}" sibTransId="{E948FD91-ED65-4B4C-B479-344EE89A71F7}"/>
    <dgm:cxn modelId="{613F878E-AE09-4AB9-B99E-0D32EB62F962}" type="presParOf" srcId="{6C593AA5-2884-4BA2-8AE7-F2ADBCEDF2E2}" destId="{7338BCF2-22F7-4464-81C0-01189031E373}" srcOrd="0" destOrd="0" presId="urn:microsoft.com/office/officeart/2005/8/layout/vList5"/>
    <dgm:cxn modelId="{FD380761-ED72-4729-A832-82AE3180F957}" type="presParOf" srcId="{7338BCF2-22F7-4464-81C0-01189031E373}" destId="{A01DFDF1-C4DA-4C8C-8827-66F040E9A9F6}" srcOrd="0" destOrd="0" presId="urn:microsoft.com/office/officeart/2005/8/layout/vList5"/>
    <dgm:cxn modelId="{257C374E-4B62-4FFE-9748-98213FD95099}" type="presParOf" srcId="{7338BCF2-22F7-4464-81C0-01189031E373}" destId="{2B3A3ECE-8EE8-4848-B38F-5422C62C524B}" srcOrd="1" destOrd="0" presId="urn:microsoft.com/office/officeart/2005/8/layout/vList5"/>
    <dgm:cxn modelId="{49DD6630-F0B0-4067-A04D-BBAFA9B1421F}" type="presParOf" srcId="{6C593AA5-2884-4BA2-8AE7-F2ADBCEDF2E2}" destId="{5C1B1442-040E-4980-9357-C18542790FA1}" srcOrd="1" destOrd="0" presId="urn:microsoft.com/office/officeart/2005/8/layout/vList5"/>
    <dgm:cxn modelId="{0252F7F4-2BA7-47E7-9F55-29618337ADCD}" type="presParOf" srcId="{6C593AA5-2884-4BA2-8AE7-F2ADBCEDF2E2}" destId="{E6B8E834-768E-47E1-B330-C62A9092C969}" srcOrd="2" destOrd="0" presId="urn:microsoft.com/office/officeart/2005/8/layout/vList5"/>
    <dgm:cxn modelId="{A5F96F9E-31A6-4361-8022-D2D6DB62DA45}" type="presParOf" srcId="{E6B8E834-768E-47E1-B330-C62A9092C969}" destId="{8CCD9036-B12C-4FCC-A098-027BBB404A1E}" srcOrd="0" destOrd="0" presId="urn:microsoft.com/office/officeart/2005/8/layout/vList5"/>
    <dgm:cxn modelId="{9B0C98B2-B5D5-4521-9849-54B4428992C7}" type="presParOf" srcId="{E6B8E834-768E-47E1-B330-C62A9092C969}" destId="{49B1FAAD-99A8-4A11-862A-B03922E323F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4286416-8C8E-4CD5-8FDE-4B1D1218073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943F33F3-63B0-4815-BB9F-46EFAA109542}">
      <dgm:prSet phldrT="[Texto]"/>
      <dgm:spPr/>
      <dgm:t>
        <a:bodyPr/>
        <a:lstStyle/>
        <a:p>
          <a:r>
            <a:rPr lang="es-AR" dirty="0" smtClean="0"/>
            <a:t>RIESGO</a:t>
          </a:r>
          <a:endParaRPr lang="es-AR" dirty="0"/>
        </a:p>
      </dgm:t>
    </dgm:pt>
    <dgm:pt modelId="{615F8C58-1106-4BFF-8510-47B2766103DC}" type="parTrans" cxnId="{D76F6ED8-93B2-4C46-8E73-AA73BBC72256}">
      <dgm:prSet/>
      <dgm:spPr/>
      <dgm:t>
        <a:bodyPr/>
        <a:lstStyle/>
        <a:p>
          <a:endParaRPr lang="es-AR"/>
        </a:p>
      </dgm:t>
    </dgm:pt>
    <dgm:pt modelId="{A0967A98-13E8-4FAE-853A-B6F8852CC727}" type="sibTrans" cxnId="{D76F6ED8-93B2-4C46-8E73-AA73BBC72256}">
      <dgm:prSet/>
      <dgm:spPr/>
      <dgm:t>
        <a:bodyPr/>
        <a:lstStyle/>
        <a:p>
          <a:endParaRPr lang="es-AR"/>
        </a:p>
      </dgm:t>
    </dgm:pt>
    <dgm:pt modelId="{059D0BA8-A549-4CAC-BCDD-F5407ECD5632}">
      <dgm:prSet phldrT="[Texto]"/>
      <dgm:spPr>
        <a:gradFill flip="none" rotWithShape="1">
          <a:gsLst>
            <a:gs pos="82000">
              <a:srgbClr val="92D050">
                <a:lumMod val="69000"/>
                <a:lumOff val="31000"/>
              </a:srgbClr>
            </a:gs>
            <a:gs pos="0">
              <a:srgbClr val="FFFF00"/>
            </a:gs>
          </a:gsLst>
          <a:lin ang="10800000" scaled="1"/>
          <a:tileRect/>
        </a:gradFill>
      </dgm:spPr>
      <dgm:t>
        <a:bodyPr/>
        <a:lstStyle/>
        <a:p>
          <a:r>
            <a:rPr lang="es-AR" dirty="0" smtClean="0">
              <a:solidFill>
                <a:schemeClr val="tx1"/>
              </a:solidFill>
            </a:rPr>
            <a:t>MEDIO </a:t>
          </a:r>
        </a:p>
        <a:p>
          <a:r>
            <a:rPr lang="es-AR" dirty="0" smtClean="0">
              <a:solidFill>
                <a:schemeClr val="tx1"/>
              </a:solidFill>
            </a:rPr>
            <a:t>BAJO</a:t>
          </a:r>
        </a:p>
      </dgm:t>
    </dgm:pt>
    <dgm:pt modelId="{6EC18211-B77F-49C5-BAC5-910748BB3066}" type="parTrans" cxnId="{DEAC97D6-2614-45E0-9EF0-0BC40CDC6939}">
      <dgm:prSet/>
      <dgm:spPr/>
      <dgm:t>
        <a:bodyPr/>
        <a:lstStyle/>
        <a:p>
          <a:endParaRPr lang="es-AR"/>
        </a:p>
      </dgm:t>
    </dgm:pt>
    <dgm:pt modelId="{7FC9DA5F-8784-4E09-9560-E308CB733229}" type="sibTrans" cxnId="{DEAC97D6-2614-45E0-9EF0-0BC40CDC6939}">
      <dgm:prSet/>
      <dgm:spPr/>
      <dgm:t>
        <a:bodyPr/>
        <a:lstStyle/>
        <a:p>
          <a:endParaRPr lang="es-AR"/>
        </a:p>
      </dgm:t>
    </dgm:pt>
    <dgm:pt modelId="{20B93435-D4BE-40ED-9705-8B61553CD711}">
      <dgm:prSet phldrT="[Texto]"/>
      <dgm:spPr>
        <a:gradFill flip="none" rotWithShape="1">
          <a:gsLst>
            <a:gs pos="82000">
              <a:srgbClr val="FF0000">
                <a:lumMod val="68000"/>
                <a:lumOff val="32000"/>
              </a:srgbClr>
            </a:gs>
            <a:gs pos="0">
              <a:srgbClr val="FF0000"/>
            </a:gs>
          </a:gsLst>
          <a:lin ang="5400000" scaled="1"/>
          <a:tileRect/>
        </a:gradFill>
      </dgm:spPr>
      <dgm:t>
        <a:bodyPr/>
        <a:lstStyle/>
        <a:p>
          <a:r>
            <a:rPr lang="es-AR" dirty="0" smtClean="0"/>
            <a:t>ALTO</a:t>
          </a:r>
          <a:endParaRPr lang="es-AR" dirty="0"/>
        </a:p>
      </dgm:t>
    </dgm:pt>
    <dgm:pt modelId="{00F2959F-26F2-4054-82DE-B0854984BBBA}" type="parTrans" cxnId="{C957A796-4186-4853-AAF7-7DD68103075A}">
      <dgm:prSet/>
      <dgm:spPr/>
      <dgm:t>
        <a:bodyPr/>
        <a:lstStyle/>
        <a:p>
          <a:endParaRPr lang="es-AR"/>
        </a:p>
      </dgm:t>
    </dgm:pt>
    <dgm:pt modelId="{8CC0AAE0-E183-4F99-92CF-0518BB49F887}" type="sibTrans" cxnId="{C957A796-4186-4853-AAF7-7DD68103075A}">
      <dgm:prSet/>
      <dgm:spPr/>
      <dgm:t>
        <a:bodyPr/>
        <a:lstStyle/>
        <a:p>
          <a:endParaRPr lang="es-AR"/>
        </a:p>
      </dgm:t>
    </dgm:pt>
    <dgm:pt modelId="{F584CEBD-F884-467B-B4EF-97F08188E74A}">
      <dgm:prSet phldrT="[Texto]"/>
      <dgm:spPr>
        <a:gradFill flip="none" rotWithShape="1">
          <a:gsLst>
            <a:gs pos="82000">
              <a:srgbClr val="92D050">
                <a:lumMod val="69000"/>
                <a:lumOff val="31000"/>
              </a:srgbClr>
            </a:gs>
            <a:gs pos="0">
              <a:srgbClr val="92D050">
                <a:lumMod val="100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es-AR" dirty="0" smtClean="0"/>
            <a:t>BAJO</a:t>
          </a:r>
          <a:endParaRPr lang="es-AR" dirty="0"/>
        </a:p>
      </dgm:t>
    </dgm:pt>
    <dgm:pt modelId="{0ADAF5F1-F17B-4F5A-A191-FBF5F4805700}" type="parTrans" cxnId="{71FAE221-FF90-4447-8D02-6BC2B208DC29}">
      <dgm:prSet/>
      <dgm:spPr/>
      <dgm:t>
        <a:bodyPr/>
        <a:lstStyle/>
        <a:p>
          <a:endParaRPr lang="es-AR"/>
        </a:p>
      </dgm:t>
    </dgm:pt>
    <dgm:pt modelId="{1D8B5B8C-9D9C-465B-AEC5-4A8F236E136E}" type="sibTrans" cxnId="{71FAE221-FF90-4447-8D02-6BC2B208DC29}">
      <dgm:prSet/>
      <dgm:spPr/>
      <dgm:t>
        <a:bodyPr/>
        <a:lstStyle/>
        <a:p>
          <a:endParaRPr lang="es-AR"/>
        </a:p>
      </dgm:t>
    </dgm:pt>
    <dgm:pt modelId="{6E881808-930F-4EB2-BBBF-F26A83BB61D4}">
      <dgm:prSet phldrT="[Texto]"/>
      <dgm:spPr>
        <a:gradFill flip="none" rotWithShape="1">
          <a:gsLst>
            <a:gs pos="39000">
              <a:srgbClr val="FFFF00"/>
            </a:gs>
            <a:gs pos="0">
              <a:srgbClr val="FF0000">
                <a:lumMod val="60000"/>
                <a:lumOff val="40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es-AR" dirty="0" smtClean="0">
              <a:solidFill>
                <a:schemeClr val="tx1"/>
              </a:solidFill>
            </a:rPr>
            <a:t>MEDIO </a:t>
          </a:r>
        </a:p>
        <a:p>
          <a:r>
            <a:rPr lang="es-AR" dirty="0" smtClean="0">
              <a:solidFill>
                <a:schemeClr val="tx1"/>
              </a:solidFill>
            </a:rPr>
            <a:t>ALTO</a:t>
          </a:r>
          <a:r>
            <a:rPr lang="es-AR" dirty="0" smtClean="0"/>
            <a:t> </a:t>
          </a:r>
        </a:p>
      </dgm:t>
    </dgm:pt>
    <dgm:pt modelId="{FC01EA08-7A15-4880-8E2B-ED601B773163}" type="parTrans" cxnId="{C541BF81-7217-4193-82F9-69B3A52A7841}">
      <dgm:prSet/>
      <dgm:spPr/>
      <dgm:t>
        <a:bodyPr/>
        <a:lstStyle/>
        <a:p>
          <a:endParaRPr lang="es-AR"/>
        </a:p>
      </dgm:t>
    </dgm:pt>
    <dgm:pt modelId="{3B661DC2-34ED-494F-9504-24EFD40069AE}" type="sibTrans" cxnId="{C541BF81-7217-4193-82F9-69B3A52A7841}">
      <dgm:prSet/>
      <dgm:spPr/>
      <dgm:t>
        <a:bodyPr/>
        <a:lstStyle/>
        <a:p>
          <a:endParaRPr lang="es-AR"/>
        </a:p>
      </dgm:t>
    </dgm:pt>
    <dgm:pt modelId="{64EC5AC1-2C29-4E6F-8101-F26B1564AB35}" type="pres">
      <dgm:prSet presAssocID="{24286416-8C8E-4CD5-8FDE-4B1D1218073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53202C97-B1DC-48D2-AECA-530DF8FD73A8}" type="pres">
      <dgm:prSet presAssocID="{24286416-8C8E-4CD5-8FDE-4B1D12180733}" presName="matrix" presStyleCnt="0"/>
      <dgm:spPr/>
    </dgm:pt>
    <dgm:pt modelId="{F5EDABDA-333E-41AF-86EC-869098840960}" type="pres">
      <dgm:prSet presAssocID="{24286416-8C8E-4CD5-8FDE-4B1D12180733}" presName="tile1" presStyleLbl="node1" presStyleIdx="0" presStyleCnt="4"/>
      <dgm:spPr/>
      <dgm:t>
        <a:bodyPr/>
        <a:lstStyle/>
        <a:p>
          <a:endParaRPr lang="es-AR"/>
        </a:p>
      </dgm:t>
    </dgm:pt>
    <dgm:pt modelId="{5F9CF464-4274-4D05-A8BE-9AB074F5BEA9}" type="pres">
      <dgm:prSet presAssocID="{24286416-8C8E-4CD5-8FDE-4B1D1218073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7BFDAE3-FB21-4D4B-8DFA-601A9BBAA3F7}" type="pres">
      <dgm:prSet presAssocID="{24286416-8C8E-4CD5-8FDE-4B1D12180733}" presName="tile2" presStyleLbl="node1" presStyleIdx="1" presStyleCnt="4" custLinFactNeighborX="2462" custLinFactNeighborY="-342"/>
      <dgm:spPr/>
      <dgm:t>
        <a:bodyPr/>
        <a:lstStyle/>
        <a:p>
          <a:endParaRPr lang="es-AR"/>
        </a:p>
      </dgm:t>
    </dgm:pt>
    <dgm:pt modelId="{16C9EA2D-60C8-4B97-9E6C-AE88F76A5B22}" type="pres">
      <dgm:prSet presAssocID="{24286416-8C8E-4CD5-8FDE-4B1D1218073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CD229BD-9D7E-475B-AF59-1994F94AF399}" type="pres">
      <dgm:prSet presAssocID="{24286416-8C8E-4CD5-8FDE-4B1D12180733}" presName="tile3" presStyleLbl="node1" presStyleIdx="2" presStyleCnt="4" custLinFactNeighborX="-57158" custLinFactNeighborY="81292"/>
      <dgm:spPr/>
      <dgm:t>
        <a:bodyPr/>
        <a:lstStyle/>
        <a:p>
          <a:endParaRPr lang="es-AR"/>
        </a:p>
      </dgm:t>
    </dgm:pt>
    <dgm:pt modelId="{9C8B0FE3-A5BC-4A82-A8F2-F651E01C0BAD}" type="pres">
      <dgm:prSet presAssocID="{24286416-8C8E-4CD5-8FDE-4B1D1218073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74D342C-A9A4-40E7-8341-C87A524AA4BC}" type="pres">
      <dgm:prSet presAssocID="{24286416-8C8E-4CD5-8FDE-4B1D12180733}" presName="tile4" presStyleLbl="node1" presStyleIdx="3" presStyleCnt="4" custLinFactNeighborX="1709" custLinFactNeighborY="-1393"/>
      <dgm:spPr/>
      <dgm:t>
        <a:bodyPr/>
        <a:lstStyle/>
        <a:p>
          <a:endParaRPr lang="es-AR"/>
        </a:p>
      </dgm:t>
    </dgm:pt>
    <dgm:pt modelId="{89EAB882-20F7-4CF2-8E98-31E63927268A}" type="pres">
      <dgm:prSet presAssocID="{24286416-8C8E-4CD5-8FDE-4B1D1218073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BB5E7AB-19C8-4323-9525-35BBFFB90B63}" type="pres">
      <dgm:prSet presAssocID="{24286416-8C8E-4CD5-8FDE-4B1D1218073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AR"/>
        </a:p>
      </dgm:t>
    </dgm:pt>
  </dgm:ptLst>
  <dgm:cxnLst>
    <dgm:cxn modelId="{D76F6ED8-93B2-4C46-8E73-AA73BBC72256}" srcId="{24286416-8C8E-4CD5-8FDE-4B1D12180733}" destId="{943F33F3-63B0-4815-BB9F-46EFAA109542}" srcOrd="0" destOrd="0" parTransId="{615F8C58-1106-4BFF-8510-47B2766103DC}" sibTransId="{A0967A98-13E8-4FAE-853A-B6F8852CC727}"/>
    <dgm:cxn modelId="{AAF4828B-3666-4ED7-AD6C-8D45E0A4847D}" type="presOf" srcId="{059D0BA8-A549-4CAC-BCDD-F5407ECD5632}" destId="{F5EDABDA-333E-41AF-86EC-869098840960}" srcOrd="0" destOrd="0" presId="urn:microsoft.com/office/officeart/2005/8/layout/matrix1"/>
    <dgm:cxn modelId="{1A43AEAE-33F1-4602-9059-2A15C11E39E0}" type="presOf" srcId="{059D0BA8-A549-4CAC-BCDD-F5407ECD5632}" destId="{5F9CF464-4274-4D05-A8BE-9AB074F5BEA9}" srcOrd="1" destOrd="0" presId="urn:microsoft.com/office/officeart/2005/8/layout/matrix1"/>
    <dgm:cxn modelId="{A8E3816C-225F-43A6-9736-988B37A0F4A9}" type="presOf" srcId="{6E881808-930F-4EB2-BBBF-F26A83BB61D4}" destId="{89EAB882-20F7-4CF2-8E98-31E63927268A}" srcOrd="1" destOrd="0" presId="urn:microsoft.com/office/officeart/2005/8/layout/matrix1"/>
    <dgm:cxn modelId="{C957A796-4186-4853-AAF7-7DD68103075A}" srcId="{943F33F3-63B0-4815-BB9F-46EFAA109542}" destId="{20B93435-D4BE-40ED-9705-8B61553CD711}" srcOrd="1" destOrd="0" parTransId="{00F2959F-26F2-4054-82DE-B0854984BBBA}" sibTransId="{8CC0AAE0-E183-4F99-92CF-0518BB49F887}"/>
    <dgm:cxn modelId="{6DA0C95D-540F-42AA-887E-8180DA717685}" type="presOf" srcId="{6E881808-930F-4EB2-BBBF-F26A83BB61D4}" destId="{B74D342C-A9A4-40E7-8341-C87A524AA4BC}" srcOrd="0" destOrd="0" presId="urn:microsoft.com/office/officeart/2005/8/layout/matrix1"/>
    <dgm:cxn modelId="{DE80DBDA-07F8-4711-AB69-E0B763B22EC3}" type="presOf" srcId="{20B93435-D4BE-40ED-9705-8B61553CD711}" destId="{D7BFDAE3-FB21-4D4B-8DFA-601A9BBAA3F7}" srcOrd="0" destOrd="0" presId="urn:microsoft.com/office/officeart/2005/8/layout/matrix1"/>
    <dgm:cxn modelId="{71FAE221-FF90-4447-8D02-6BC2B208DC29}" srcId="{943F33F3-63B0-4815-BB9F-46EFAA109542}" destId="{F584CEBD-F884-467B-B4EF-97F08188E74A}" srcOrd="2" destOrd="0" parTransId="{0ADAF5F1-F17B-4F5A-A191-FBF5F4805700}" sibTransId="{1D8B5B8C-9D9C-465B-AEC5-4A8F236E136E}"/>
    <dgm:cxn modelId="{C541BF81-7217-4193-82F9-69B3A52A7841}" srcId="{943F33F3-63B0-4815-BB9F-46EFAA109542}" destId="{6E881808-930F-4EB2-BBBF-F26A83BB61D4}" srcOrd="3" destOrd="0" parTransId="{FC01EA08-7A15-4880-8E2B-ED601B773163}" sibTransId="{3B661DC2-34ED-494F-9504-24EFD40069AE}"/>
    <dgm:cxn modelId="{4BE46E3D-0D61-4F22-8099-6D58D056BAEC}" type="presOf" srcId="{20B93435-D4BE-40ED-9705-8B61553CD711}" destId="{16C9EA2D-60C8-4B97-9E6C-AE88F76A5B22}" srcOrd="1" destOrd="0" presId="urn:microsoft.com/office/officeart/2005/8/layout/matrix1"/>
    <dgm:cxn modelId="{DEAC97D6-2614-45E0-9EF0-0BC40CDC6939}" srcId="{943F33F3-63B0-4815-BB9F-46EFAA109542}" destId="{059D0BA8-A549-4CAC-BCDD-F5407ECD5632}" srcOrd="0" destOrd="0" parTransId="{6EC18211-B77F-49C5-BAC5-910748BB3066}" sibTransId="{7FC9DA5F-8784-4E09-9560-E308CB733229}"/>
    <dgm:cxn modelId="{A9AD77C5-A647-492B-8B36-97A3701CF5AB}" type="presOf" srcId="{F584CEBD-F884-467B-B4EF-97F08188E74A}" destId="{DCD229BD-9D7E-475B-AF59-1994F94AF399}" srcOrd="0" destOrd="0" presId="urn:microsoft.com/office/officeart/2005/8/layout/matrix1"/>
    <dgm:cxn modelId="{1FA84CC0-06C8-480E-85D4-329DA0D1AA5A}" type="presOf" srcId="{943F33F3-63B0-4815-BB9F-46EFAA109542}" destId="{EBB5E7AB-19C8-4323-9525-35BBFFB90B63}" srcOrd="0" destOrd="0" presId="urn:microsoft.com/office/officeart/2005/8/layout/matrix1"/>
    <dgm:cxn modelId="{059D1BBC-0F9E-424C-8A18-54F0701B0363}" type="presOf" srcId="{24286416-8C8E-4CD5-8FDE-4B1D12180733}" destId="{64EC5AC1-2C29-4E6F-8101-F26B1564AB35}" srcOrd="0" destOrd="0" presId="urn:microsoft.com/office/officeart/2005/8/layout/matrix1"/>
    <dgm:cxn modelId="{19A6784B-50F5-4E09-93F7-001F49EC9798}" type="presOf" srcId="{F584CEBD-F884-467B-B4EF-97F08188E74A}" destId="{9C8B0FE3-A5BC-4A82-A8F2-F651E01C0BAD}" srcOrd="1" destOrd="0" presId="urn:microsoft.com/office/officeart/2005/8/layout/matrix1"/>
    <dgm:cxn modelId="{E8A3C2FC-5E5F-4039-8F47-337E90B8DC57}" type="presParOf" srcId="{64EC5AC1-2C29-4E6F-8101-F26B1564AB35}" destId="{53202C97-B1DC-48D2-AECA-530DF8FD73A8}" srcOrd="0" destOrd="0" presId="urn:microsoft.com/office/officeart/2005/8/layout/matrix1"/>
    <dgm:cxn modelId="{FDE95988-47FD-4057-89E3-3030D3814240}" type="presParOf" srcId="{53202C97-B1DC-48D2-AECA-530DF8FD73A8}" destId="{F5EDABDA-333E-41AF-86EC-869098840960}" srcOrd="0" destOrd="0" presId="urn:microsoft.com/office/officeart/2005/8/layout/matrix1"/>
    <dgm:cxn modelId="{E7D5297C-B9F0-49C2-AA7A-958B9ED5BBA0}" type="presParOf" srcId="{53202C97-B1DC-48D2-AECA-530DF8FD73A8}" destId="{5F9CF464-4274-4D05-A8BE-9AB074F5BEA9}" srcOrd="1" destOrd="0" presId="urn:microsoft.com/office/officeart/2005/8/layout/matrix1"/>
    <dgm:cxn modelId="{164498EF-0E85-4951-9FBA-861A859D4346}" type="presParOf" srcId="{53202C97-B1DC-48D2-AECA-530DF8FD73A8}" destId="{D7BFDAE3-FB21-4D4B-8DFA-601A9BBAA3F7}" srcOrd="2" destOrd="0" presId="urn:microsoft.com/office/officeart/2005/8/layout/matrix1"/>
    <dgm:cxn modelId="{46596319-82C2-4018-8AAA-9EDEEC4825F4}" type="presParOf" srcId="{53202C97-B1DC-48D2-AECA-530DF8FD73A8}" destId="{16C9EA2D-60C8-4B97-9E6C-AE88F76A5B22}" srcOrd="3" destOrd="0" presId="urn:microsoft.com/office/officeart/2005/8/layout/matrix1"/>
    <dgm:cxn modelId="{23D627F5-272B-447A-BC0D-150596D55941}" type="presParOf" srcId="{53202C97-B1DC-48D2-AECA-530DF8FD73A8}" destId="{DCD229BD-9D7E-475B-AF59-1994F94AF399}" srcOrd="4" destOrd="0" presId="urn:microsoft.com/office/officeart/2005/8/layout/matrix1"/>
    <dgm:cxn modelId="{CC4E8D61-FDE8-4650-83B2-601552C2EEBF}" type="presParOf" srcId="{53202C97-B1DC-48D2-AECA-530DF8FD73A8}" destId="{9C8B0FE3-A5BC-4A82-A8F2-F651E01C0BAD}" srcOrd="5" destOrd="0" presId="urn:microsoft.com/office/officeart/2005/8/layout/matrix1"/>
    <dgm:cxn modelId="{AD92994E-46A8-4B6E-8D73-484FA8F42320}" type="presParOf" srcId="{53202C97-B1DC-48D2-AECA-530DF8FD73A8}" destId="{B74D342C-A9A4-40E7-8341-C87A524AA4BC}" srcOrd="6" destOrd="0" presId="urn:microsoft.com/office/officeart/2005/8/layout/matrix1"/>
    <dgm:cxn modelId="{A9A7A044-4504-4C9C-A8E9-4EAA594BC8C5}" type="presParOf" srcId="{53202C97-B1DC-48D2-AECA-530DF8FD73A8}" destId="{89EAB882-20F7-4CF2-8E98-31E63927268A}" srcOrd="7" destOrd="0" presId="urn:microsoft.com/office/officeart/2005/8/layout/matrix1"/>
    <dgm:cxn modelId="{D45D9D76-9F1F-43C1-8958-403C739FEB09}" type="presParOf" srcId="{64EC5AC1-2C29-4E6F-8101-F26B1564AB35}" destId="{EBB5E7AB-19C8-4323-9525-35BBFFB90B6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B7E8021-7058-494C-A29E-5432AE16CCE3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C9897C8-6145-4CA3-82E6-BB07B9BFA14C}">
      <dgm:prSet phldrT="[Texto]" custT="1"/>
      <dgm:spPr/>
      <dgm:t>
        <a:bodyPr/>
        <a:lstStyle/>
        <a:p>
          <a:pPr algn="ctr"/>
          <a:endParaRPr lang="es-ES" sz="2000" b="1" dirty="0" smtClean="0"/>
        </a:p>
        <a:p>
          <a:pPr algn="ctr"/>
          <a:r>
            <a:rPr lang="es-ES" sz="1400" b="1" dirty="0" smtClean="0">
              <a:latin typeface="Optima"/>
            </a:rPr>
            <a:t>PASO I</a:t>
          </a:r>
        </a:p>
        <a:p>
          <a:pPr algn="ctr"/>
          <a:endParaRPr lang="es-ES" sz="2000" dirty="0"/>
        </a:p>
      </dgm:t>
    </dgm:pt>
    <dgm:pt modelId="{A67A12D1-2377-4197-B5F4-26898D2EF568}" type="parTrans" cxnId="{B630315A-6952-4344-A770-EA6C88642B08}">
      <dgm:prSet/>
      <dgm:spPr/>
      <dgm:t>
        <a:bodyPr/>
        <a:lstStyle/>
        <a:p>
          <a:endParaRPr lang="es-ES"/>
        </a:p>
      </dgm:t>
    </dgm:pt>
    <dgm:pt modelId="{88082EE9-C472-4000-99C1-CEAF8A42E556}" type="sibTrans" cxnId="{B630315A-6952-4344-A770-EA6C88642B08}">
      <dgm:prSet/>
      <dgm:spPr/>
      <dgm:t>
        <a:bodyPr/>
        <a:lstStyle/>
        <a:p>
          <a:endParaRPr lang="es-ES"/>
        </a:p>
      </dgm:t>
    </dgm:pt>
    <dgm:pt modelId="{191E018F-79EF-468C-9B85-47F36FB02707}">
      <dgm:prSet phldrT="[Texto]" custT="1"/>
      <dgm:spPr/>
      <dgm:t>
        <a:bodyPr/>
        <a:lstStyle/>
        <a:p>
          <a:pPr algn="ctr"/>
          <a:r>
            <a:rPr lang="es-ES" sz="2000" b="1" dirty="0" smtClean="0">
              <a:solidFill>
                <a:schemeClr val="accent1">
                  <a:lumMod val="50000"/>
                </a:schemeClr>
              </a:solidFill>
              <a:latin typeface="Optima"/>
            </a:rPr>
            <a:t>Definición de Sectores a Supervisar </a:t>
          </a:r>
          <a:endParaRPr lang="es-ES" sz="2000" dirty="0">
            <a:solidFill>
              <a:schemeClr val="accent1">
                <a:lumMod val="50000"/>
              </a:schemeClr>
            </a:solidFill>
            <a:latin typeface="Optima"/>
          </a:endParaRPr>
        </a:p>
      </dgm:t>
    </dgm:pt>
    <dgm:pt modelId="{6A022DC5-CEF9-4B06-8538-58655B45D806}" type="parTrans" cxnId="{35731F98-BC91-412F-934D-006CF8B76CA4}">
      <dgm:prSet/>
      <dgm:spPr/>
      <dgm:t>
        <a:bodyPr/>
        <a:lstStyle/>
        <a:p>
          <a:endParaRPr lang="es-ES"/>
        </a:p>
      </dgm:t>
    </dgm:pt>
    <dgm:pt modelId="{6D6BAB61-8BFC-45D5-813B-7D04E84FEE57}" type="sibTrans" cxnId="{35731F98-BC91-412F-934D-006CF8B76CA4}">
      <dgm:prSet/>
      <dgm:spPr/>
      <dgm:t>
        <a:bodyPr/>
        <a:lstStyle/>
        <a:p>
          <a:endParaRPr lang="es-ES"/>
        </a:p>
      </dgm:t>
    </dgm:pt>
    <dgm:pt modelId="{5D512F71-4194-4A68-A004-569A1877F899}">
      <dgm:prSet phldrT="[Texto]" custT="1"/>
      <dgm:spPr/>
      <dgm:t>
        <a:bodyPr/>
        <a:lstStyle/>
        <a:p>
          <a:r>
            <a:rPr lang="es-ES" sz="1400" b="1" dirty="0" smtClean="0">
              <a:latin typeface="Optima"/>
            </a:rPr>
            <a:t>PASO II</a:t>
          </a:r>
          <a:endParaRPr lang="es-ES" sz="1400" b="1" dirty="0">
            <a:latin typeface="Optima"/>
          </a:endParaRPr>
        </a:p>
      </dgm:t>
    </dgm:pt>
    <dgm:pt modelId="{904610FC-7FDE-4FB7-ABE4-85B73769E078}" type="parTrans" cxnId="{42B9D9DD-AEA4-42C9-AA97-E2196A9CC0E2}">
      <dgm:prSet/>
      <dgm:spPr/>
      <dgm:t>
        <a:bodyPr/>
        <a:lstStyle/>
        <a:p>
          <a:endParaRPr lang="es-ES"/>
        </a:p>
      </dgm:t>
    </dgm:pt>
    <dgm:pt modelId="{6DAF7FFE-9C5C-4583-BD78-D672F6D6268C}" type="sibTrans" cxnId="{42B9D9DD-AEA4-42C9-AA97-E2196A9CC0E2}">
      <dgm:prSet/>
      <dgm:spPr/>
      <dgm:t>
        <a:bodyPr/>
        <a:lstStyle/>
        <a:p>
          <a:endParaRPr lang="es-ES"/>
        </a:p>
      </dgm:t>
    </dgm:pt>
    <dgm:pt modelId="{308D2D25-8C6C-4871-A279-D2312B74DC9B}">
      <dgm:prSet phldrT="[Texto]" custT="1"/>
      <dgm:spPr/>
      <dgm:t>
        <a:bodyPr/>
        <a:lstStyle/>
        <a:p>
          <a:pPr algn="ctr"/>
          <a:r>
            <a:rPr lang="es-ES" sz="2000" b="1" dirty="0" smtClean="0">
              <a:solidFill>
                <a:schemeClr val="accent1">
                  <a:lumMod val="50000"/>
                </a:schemeClr>
              </a:solidFill>
              <a:latin typeface="Optima"/>
            </a:rPr>
            <a:t>Análisis de Riesgo de Sujetos Obligados en particular</a:t>
          </a:r>
          <a:r>
            <a:rPr lang="es-ES" sz="2000" dirty="0" smtClean="0">
              <a:solidFill>
                <a:schemeClr val="accent1">
                  <a:lumMod val="50000"/>
                </a:schemeClr>
              </a:solidFill>
              <a:latin typeface="Optima"/>
            </a:rPr>
            <a:t>.</a:t>
          </a:r>
          <a:endParaRPr lang="es-ES" sz="2000" dirty="0">
            <a:solidFill>
              <a:schemeClr val="accent1">
                <a:lumMod val="50000"/>
              </a:schemeClr>
            </a:solidFill>
            <a:latin typeface="Optima"/>
          </a:endParaRPr>
        </a:p>
      </dgm:t>
    </dgm:pt>
    <dgm:pt modelId="{21853AF6-65A2-485A-8F65-BBBDA3878C4D}" type="parTrans" cxnId="{CC125A60-D0D8-45B6-9533-A8FA323EAE69}">
      <dgm:prSet/>
      <dgm:spPr/>
      <dgm:t>
        <a:bodyPr/>
        <a:lstStyle/>
        <a:p>
          <a:endParaRPr lang="es-ES"/>
        </a:p>
      </dgm:t>
    </dgm:pt>
    <dgm:pt modelId="{02A2E30C-75DA-485C-BD61-F511F306E6CF}" type="sibTrans" cxnId="{CC125A60-D0D8-45B6-9533-A8FA323EAE69}">
      <dgm:prSet/>
      <dgm:spPr/>
      <dgm:t>
        <a:bodyPr/>
        <a:lstStyle/>
        <a:p>
          <a:endParaRPr lang="es-ES"/>
        </a:p>
      </dgm:t>
    </dgm:pt>
    <dgm:pt modelId="{86D620D3-ACCC-42B7-A079-3DA7CDFEEC4F}">
      <dgm:prSet phldrT="[Texto]" custT="1"/>
      <dgm:spPr/>
      <dgm:t>
        <a:bodyPr/>
        <a:lstStyle/>
        <a:p>
          <a:r>
            <a:rPr lang="es-ES" sz="1400" b="1" dirty="0" smtClean="0">
              <a:latin typeface="Optima"/>
            </a:rPr>
            <a:t>PASO III</a:t>
          </a:r>
          <a:endParaRPr lang="es-ES" sz="1400" b="1" dirty="0">
            <a:latin typeface="Optima"/>
          </a:endParaRPr>
        </a:p>
      </dgm:t>
    </dgm:pt>
    <dgm:pt modelId="{B0E97A3F-7B96-4A4B-A02A-A9643B6918D8}" type="parTrans" cxnId="{0DC0C860-8973-460C-860E-81F15C69DEC2}">
      <dgm:prSet/>
      <dgm:spPr/>
      <dgm:t>
        <a:bodyPr/>
        <a:lstStyle/>
        <a:p>
          <a:endParaRPr lang="es-ES"/>
        </a:p>
      </dgm:t>
    </dgm:pt>
    <dgm:pt modelId="{1F0353D1-044F-462C-A0BC-19306CBFC65C}" type="sibTrans" cxnId="{0DC0C860-8973-460C-860E-81F15C69DEC2}">
      <dgm:prSet/>
      <dgm:spPr/>
      <dgm:t>
        <a:bodyPr/>
        <a:lstStyle/>
        <a:p>
          <a:endParaRPr lang="es-ES"/>
        </a:p>
      </dgm:t>
    </dgm:pt>
    <dgm:pt modelId="{A46AAC44-F8AE-4F9D-9505-AF487FC11ECD}">
      <dgm:prSet phldrT="[Texto]" custT="1"/>
      <dgm:spPr/>
      <dgm:t>
        <a:bodyPr/>
        <a:lstStyle/>
        <a:p>
          <a:pPr algn="ctr"/>
          <a:r>
            <a:rPr lang="es-ES" sz="2000" b="1" dirty="0" smtClean="0">
              <a:solidFill>
                <a:schemeClr val="accent1">
                  <a:lumMod val="50000"/>
                </a:schemeClr>
              </a:solidFill>
              <a:latin typeface="Optima"/>
            </a:rPr>
            <a:t>Selección de Sujetos Obligados.</a:t>
          </a:r>
          <a:endParaRPr lang="es-ES" sz="2000" b="1" dirty="0">
            <a:solidFill>
              <a:schemeClr val="accent1">
                <a:lumMod val="50000"/>
              </a:schemeClr>
            </a:solidFill>
            <a:latin typeface="Optima"/>
          </a:endParaRPr>
        </a:p>
      </dgm:t>
    </dgm:pt>
    <dgm:pt modelId="{EA3EB21E-0550-4D41-B409-EDC2560FF59F}" type="parTrans" cxnId="{8D94B83F-DB9D-4E86-A310-9CE10792D821}">
      <dgm:prSet/>
      <dgm:spPr/>
      <dgm:t>
        <a:bodyPr/>
        <a:lstStyle/>
        <a:p>
          <a:endParaRPr lang="es-ES"/>
        </a:p>
      </dgm:t>
    </dgm:pt>
    <dgm:pt modelId="{870EF916-86CC-4B56-B7D6-1405472D9C0B}" type="sibTrans" cxnId="{8D94B83F-DB9D-4E86-A310-9CE10792D821}">
      <dgm:prSet/>
      <dgm:spPr/>
      <dgm:t>
        <a:bodyPr/>
        <a:lstStyle/>
        <a:p>
          <a:endParaRPr lang="es-ES"/>
        </a:p>
      </dgm:t>
    </dgm:pt>
    <dgm:pt modelId="{46AE7062-C107-4497-8E4E-DD3C64EAC55B}" type="pres">
      <dgm:prSet presAssocID="{4B7E8021-7058-494C-A29E-5432AE16CCE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6886DBB-9ED7-4AF8-8BFC-CB88D0BB8C6A}" type="pres">
      <dgm:prSet presAssocID="{7C9897C8-6145-4CA3-82E6-BB07B9BFA14C}" presName="composite" presStyleCnt="0"/>
      <dgm:spPr/>
      <dgm:t>
        <a:bodyPr/>
        <a:lstStyle/>
        <a:p>
          <a:endParaRPr lang="es-ES"/>
        </a:p>
      </dgm:t>
    </dgm:pt>
    <dgm:pt modelId="{645FC04A-2F2E-4316-AE43-1AF1B6A03A60}" type="pres">
      <dgm:prSet presAssocID="{7C9897C8-6145-4CA3-82E6-BB07B9BFA14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0ADCC1-556B-4A9E-9730-0CE32206E9A5}" type="pres">
      <dgm:prSet presAssocID="{7C9897C8-6145-4CA3-82E6-BB07B9BFA14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0F4442-599F-473A-9C9B-9EC4C4C4E3D5}" type="pres">
      <dgm:prSet presAssocID="{88082EE9-C472-4000-99C1-CEAF8A42E556}" presName="sp" presStyleCnt="0"/>
      <dgm:spPr/>
      <dgm:t>
        <a:bodyPr/>
        <a:lstStyle/>
        <a:p>
          <a:endParaRPr lang="es-ES"/>
        </a:p>
      </dgm:t>
    </dgm:pt>
    <dgm:pt modelId="{9AF328AF-B4F2-4270-88E8-56BFF2BFB7C1}" type="pres">
      <dgm:prSet presAssocID="{5D512F71-4194-4A68-A004-569A1877F899}" presName="composite" presStyleCnt="0"/>
      <dgm:spPr/>
      <dgm:t>
        <a:bodyPr/>
        <a:lstStyle/>
        <a:p>
          <a:endParaRPr lang="es-ES"/>
        </a:p>
      </dgm:t>
    </dgm:pt>
    <dgm:pt modelId="{8B796496-DED0-4252-8BAF-CC8378531E01}" type="pres">
      <dgm:prSet presAssocID="{5D512F71-4194-4A68-A004-569A1877F89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EFF9F0-7347-4854-A3E7-DD2A64B92A69}" type="pres">
      <dgm:prSet presAssocID="{5D512F71-4194-4A68-A004-569A1877F89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554BF4-D5EC-457E-90AF-91EB8AD398D1}" type="pres">
      <dgm:prSet presAssocID="{6DAF7FFE-9C5C-4583-BD78-D672F6D6268C}" presName="sp" presStyleCnt="0"/>
      <dgm:spPr/>
      <dgm:t>
        <a:bodyPr/>
        <a:lstStyle/>
        <a:p>
          <a:endParaRPr lang="es-ES"/>
        </a:p>
      </dgm:t>
    </dgm:pt>
    <dgm:pt modelId="{5BD3143A-ED62-4ACA-8A30-63EBAD5C27FD}" type="pres">
      <dgm:prSet presAssocID="{86D620D3-ACCC-42B7-A079-3DA7CDFEEC4F}" presName="composite" presStyleCnt="0"/>
      <dgm:spPr/>
      <dgm:t>
        <a:bodyPr/>
        <a:lstStyle/>
        <a:p>
          <a:endParaRPr lang="es-ES"/>
        </a:p>
      </dgm:t>
    </dgm:pt>
    <dgm:pt modelId="{F537313B-0A18-4C6C-8040-C68D362D52EB}" type="pres">
      <dgm:prSet presAssocID="{86D620D3-ACCC-42B7-A079-3DA7CDFEEC4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EF5F6-D9F5-430C-802D-9A5D609FCB56}" type="pres">
      <dgm:prSet presAssocID="{86D620D3-ACCC-42B7-A079-3DA7CDFEEC4F}" presName="descendantText" presStyleLbl="alignAcc1" presStyleIdx="2" presStyleCnt="3" custLinFactNeighborX="45824" custLinFactNeighborY="54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6DFB1F3-571F-463E-ACDC-4C1CCABD7870}" type="presOf" srcId="{A46AAC44-F8AE-4F9D-9505-AF487FC11ECD}" destId="{C72EF5F6-D9F5-430C-802D-9A5D609FCB56}" srcOrd="0" destOrd="0" presId="urn:microsoft.com/office/officeart/2005/8/layout/chevron2"/>
    <dgm:cxn modelId="{604B794D-20D2-4B87-A807-1D4192645345}" type="presOf" srcId="{191E018F-79EF-468C-9B85-47F36FB02707}" destId="{3C0ADCC1-556B-4A9E-9730-0CE32206E9A5}" srcOrd="0" destOrd="0" presId="urn:microsoft.com/office/officeart/2005/8/layout/chevron2"/>
    <dgm:cxn modelId="{0DC0C860-8973-460C-860E-81F15C69DEC2}" srcId="{4B7E8021-7058-494C-A29E-5432AE16CCE3}" destId="{86D620D3-ACCC-42B7-A079-3DA7CDFEEC4F}" srcOrd="2" destOrd="0" parTransId="{B0E97A3F-7B96-4A4B-A02A-A9643B6918D8}" sibTransId="{1F0353D1-044F-462C-A0BC-19306CBFC65C}"/>
    <dgm:cxn modelId="{B630315A-6952-4344-A770-EA6C88642B08}" srcId="{4B7E8021-7058-494C-A29E-5432AE16CCE3}" destId="{7C9897C8-6145-4CA3-82E6-BB07B9BFA14C}" srcOrd="0" destOrd="0" parTransId="{A67A12D1-2377-4197-B5F4-26898D2EF568}" sibTransId="{88082EE9-C472-4000-99C1-CEAF8A42E556}"/>
    <dgm:cxn modelId="{8D94B83F-DB9D-4E86-A310-9CE10792D821}" srcId="{86D620D3-ACCC-42B7-A079-3DA7CDFEEC4F}" destId="{A46AAC44-F8AE-4F9D-9505-AF487FC11ECD}" srcOrd="0" destOrd="0" parTransId="{EA3EB21E-0550-4D41-B409-EDC2560FF59F}" sibTransId="{870EF916-86CC-4B56-B7D6-1405472D9C0B}"/>
    <dgm:cxn modelId="{1045DD3B-C62A-4A6F-88F7-DF1D4D72C90B}" type="presOf" srcId="{4B7E8021-7058-494C-A29E-5432AE16CCE3}" destId="{46AE7062-C107-4497-8E4E-DD3C64EAC55B}" srcOrd="0" destOrd="0" presId="urn:microsoft.com/office/officeart/2005/8/layout/chevron2"/>
    <dgm:cxn modelId="{CC125A60-D0D8-45B6-9533-A8FA323EAE69}" srcId="{5D512F71-4194-4A68-A004-569A1877F899}" destId="{308D2D25-8C6C-4871-A279-D2312B74DC9B}" srcOrd="0" destOrd="0" parTransId="{21853AF6-65A2-485A-8F65-BBBDA3878C4D}" sibTransId="{02A2E30C-75DA-485C-BD61-F511F306E6CF}"/>
    <dgm:cxn modelId="{BB87B91B-8FC9-4D66-AF6C-0B44C5F6191F}" type="presOf" srcId="{7C9897C8-6145-4CA3-82E6-BB07B9BFA14C}" destId="{645FC04A-2F2E-4316-AE43-1AF1B6A03A60}" srcOrd="0" destOrd="0" presId="urn:microsoft.com/office/officeart/2005/8/layout/chevron2"/>
    <dgm:cxn modelId="{5B3B7BD5-E86F-47D6-81E0-540E320E65D5}" type="presOf" srcId="{86D620D3-ACCC-42B7-A079-3DA7CDFEEC4F}" destId="{F537313B-0A18-4C6C-8040-C68D362D52EB}" srcOrd="0" destOrd="0" presId="urn:microsoft.com/office/officeart/2005/8/layout/chevron2"/>
    <dgm:cxn modelId="{3FEE7B04-8E00-413A-8615-AC1A33CD78C2}" type="presOf" srcId="{5D512F71-4194-4A68-A004-569A1877F899}" destId="{8B796496-DED0-4252-8BAF-CC8378531E01}" srcOrd="0" destOrd="0" presId="urn:microsoft.com/office/officeart/2005/8/layout/chevron2"/>
    <dgm:cxn modelId="{35731F98-BC91-412F-934D-006CF8B76CA4}" srcId="{7C9897C8-6145-4CA3-82E6-BB07B9BFA14C}" destId="{191E018F-79EF-468C-9B85-47F36FB02707}" srcOrd="0" destOrd="0" parTransId="{6A022DC5-CEF9-4B06-8538-58655B45D806}" sibTransId="{6D6BAB61-8BFC-45D5-813B-7D04E84FEE57}"/>
    <dgm:cxn modelId="{B3E7735A-3B8B-408E-BB89-B2EA56E9C326}" type="presOf" srcId="{308D2D25-8C6C-4871-A279-D2312B74DC9B}" destId="{B2EFF9F0-7347-4854-A3E7-DD2A64B92A69}" srcOrd="0" destOrd="0" presId="urn:microsoft.com/office/officeart/2005/8/layout/chevron2"/>
    <dgm:cxn modelId="{42B9D9DD-AEA4-42C9-AA97-E2196A9CC0E2}" srcId="{4B7E8021-7058-494C-A29E-5432AE16CCE3}" destId="{5D512F71-4194-4A68-A004-569A1877F899}" srcOrd="1" destOrd="0" parTransId="{904610FC-7FDE-4FB7-ABE4-85B73769E078}" sibTransId="{6DAF7FFE-9C5C-4583-BD78-D672F6D6268C}"/>
    <dgm:cxn modelId="{161A7F29-A8E6-4813-9C79-FD5EE52FF0C6}" type="presParOf" srcId="{46AE7062-C107-4497-8E4E-DD3C64EAC55B}" destId="{46886DBB-9ED7-4AF8-8BFC-CB88D0BB8C6A}" srcOrd="0" destOrd="0" presId="urn:microsoft.com/office/officeart/2005/8/layout/chevron2"/>
    <dgm:cxn modelId="{22F44ABB-FA7C-4B3F-97EC-F75530D62E57}" type="presParOf" srcId="{46886DBB-9ED7-4AF8-8BFC-CB88D0BB8C6A}" destId="{645FC04A-2F2E-4316-AE43-1AF1B6A03A60}" srcOrd="0" destOrd="0" presId="urn:microsoft.com/office/officeart/2005/8/layout/chevron2"/>
    <dgm:cxn modelId="{36F9AAD4-1BBF-44CA-9948-9F4A0FDC9483}" type="presParOf" srcId="{46886DBB-9ED7-4AF8-8BFC-CB88D0BB8C6A}" destId="{3C0ADCC1-556B-4A9E-9730-0CE32206E9A5}" srcOrd="1" destOrd="0" presId="urn:microsoft.com/office/officeart/2005/8/layout/chevron2"/>
    <dgm:cxn modelId="{4E3B9A3A-9371-4398-B5F3-76A6962A57C6}" type="presParOf" srcId="{46AE7062-C107-4497-8E4E-DD3C64EAC55B}" destId="{5C0F4442-599F-473A-9C9B-9EC4C4C4E3D5}" srcOrd="1" destOrd="0" presId="urn:microsoft.com/office/officeart/2005/8/layout/chevron2"/>
    <dgm:cxn modelId="{4E6B2D97-47F7-4816-B866-5535BE2117F7}" type="presParOf" srcId="{46AE7062-C107-4497-8E4E-DD3C64EAC55B}" destId="{9AF328AF-B4F2-4270-88E8-56BFF2BFB7C1}" srcOrd="2" destOrd="0" presId="urn:microsoft.com/office/officeart/2005/8/layout/chevron2"/>
    <dgm:cxn modelId="{855F48F2-1810-4E0C-BB94-A773D90B61CF}" type="presParOf" srcId="{9AF328AF-B4F2-4270-88E8-56BFF2BFB7C1}" destId="{8B796496-DED0-4252-8BAF-CC8378531E01}" srcOrd="0" destOrd="0" presId="urn:microsoft.com/office/officeart/2005/8/layout/chevron2"/>
    <dgm:cxn modelId="{21C4A0F4-7ED3-4105-AFEF-A4B1EB8D7F86}" type="presParOf" srcId="{9AF328AF-B4F2-4270-88E8-56BFF2BFB7C1}" destId="{B2EFF9F0-7347-4854-A3E7-DD2A64B92A69}" srcOrd="1" destOrd="0" presId="urn:microsoft.com/office/officeart/2005/8/layout/chevron2"/>
    <dgm:cxn modelId="{543F2389-5A4C-4D95-9BA9-844BE91DC6F4}" type="presParOf" srcId="{46AE7062-C107-4497-8E4E-DD3C64EAC55B}" destId="{44554BF4-D5EC-457E-90AF-91EB8AD398D1}" srcOrd="3" destOrd="0" presId="urn:microsoft.com/office/officeart/2005/8/layout/chevron2"/>
    <dgm:cxn modelId="{B693FE60-4590-450A-AD40-B62E6EB2E519}" type="presParOf" srcId="{46AE7062-C107-4497-8E4E-DD3C64EAC55B}" destId="{5BD3143A-ED62-4ACA-8A30-63EBAD5C27FD}" srcOrd="4" destOrd="0" presId="urn:microsoft.com/office/officeart/2005/8/layout/chevron2"/>
    <dgm:cxn modelId="{076A2C10-C5C0-4EE8-A8FB-9A2B7421BD7C}" type="presParOf" srcId="{5BD3143A-ED62-4ACA-8A30-63EBAD5C27FD}" destId="{F537313B-0A18-4C6C-8040-C68D362D52EB}" srcOrd="0" destOrd="0" presId="urn:microsoft.com/office/officeart/2005/8/layout/chevron2"/>
    <dgm:cxn modelId="{71B13F9E-7666-46F4-9452-4494678C94F4}" type="presParOf" srcId="{5BD3143A-ED62-4ACA-8A30-63EBAD5C27FD}" destId="{C72EF5F6-D9F5-430C-802D-9A5D609FCB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67A206C-85CE-4215-86BA-C336BBC948BD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6149A8D4-3D10-4A2D-A38C-DFB7F9F1BCA0}">
      <dgm:prSet phldrT="[Texto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s-AR" sz="2000" b="1" dirty="0" smtClean="0">
              <a:solidFill>
                <a:schemeClr val="tx1"/>
              </a:solidFill>
              <a:latin typeface="Optima"/>
            </a:rPr>
            <a:t> BCRA - CNV - SSN - INAES</a:t>
          </a:r>
          <a:endParaRPr lang="es-AR" sz="2000" b="1" dirty="0">
            <a:solidFill>
              <a:schemeClr val="tx1"/>
            </a:solidFill>
            <a:latin typeface="Optima"/>
          </a:endParaRPr>
        </a:p>
      </dgm:t>
    </dgm:pt>
    <dgm:pt modelId="{B1F9709D-B5A9-4156-B048-B1157DEFB54C}" type="parTrans" cxnId="{961D666C-D568-4C5F-AF9C-F344F75D0DE5}">
      <dgm:prSet/>
      <dgm:spPr/>
      <dgm:t>
        <a:bodyPr/>
        <a:lstStyle/>
        <a:p>
          <a:endParaRPr lang="es-AR" sz="2400">
            <a:latin typeface="Optima"/>
          </a:endParaRPr>
        </a:p>
      </dgm:t>
    </dgm:pt>
    <dgm:pt modelId="{25969248-78E1-4593-AC33-FD261BEC2105}" type="sibTrans" cxnId="{961D666C-D568-4C5F-AF9C-F344F75D0DE5}">
      <dgm:prSet/>
      <dgm:spPr/>
      <dgm:t>
        <a:bodyPr/>
        <a:lstStyle/>
        <a:p>
          <a:endParaRPr lang="es-AR" sz="2400">
            <a:latin typeface="Optima"/>
          </a:endParaRPr>
        </a:p>
      </dgm:t>
    </dgm:pt>
    <dgm:pt modelId="{71B5071B-0FF4-4AD1-881F-48C193B84C66}">
      <dgm:prSet phldrT="[Texto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s-AR" sz="2000" b="1" dirty="0" smtClean="0">
              <a:solidFill>
                <a:schemeClr val="accent1">
                  <a:lumMod val="50000"/>
                </a:schemeClr>
              </a:solidFill>
              <a:latin typeface="Optima"/>
            </a:rPr>
            <a:t>Matriz de </a:t>
          </a:r>
        </a:p>
        <a:p>
          <a:r>
            <a:rPr lang="es-AR" sz="2000" b="1" dirty="0" smtClean="0">
              <a:solidFill>
                <a:schemeClr val="accent1">
                  <a:lumMod val="50000"/>
                </a:schemeClr>
              </a:solidFill>
              <a:latin typeface="Optima"/>
            </a:rPr>
            <a:t>Riesgos</a:t>
          </a:r>
          <a:endParaRPr lang="es-AR" sz="2000" b="1" dirty="0">
            <a:solidFill>
              <a:schemeClr val="accent1">
                <a:lumMod val="50000"/>
              </a:schemeClr>
            </a:solidFill>
            <a:latin typeface="Optima"/>
          </a:endParaRPr>
        </a:p>
      </dgm:t>
    </dgm:pt>
    <dgm:pt modelId="{A19E1821-A966-4E9E-B7B5-8DBF61A2D568}" type="parTrans" cxnId="{F973336B-8E3D-4909-B19B-75A329FC3B95}">
      <dgm:prSet/>
      <dgm:spPr/>
      <dgm:t>
        <a:bodyPr/>
        <a:lstStyle/>
        <a:p>
          <a:endParaRPr lang="es-AR" sz="2400">
            <a:latin typeface="Optima"/>
          </a:endParaRPr>
        </a:p>
      </dgm:t>
    </dgm:pt>
    <dgm:pt modelId="{178EFA79-92C7-46D9-B723-B2AC34A7C769}" type="sibTrans" cxnId="{F973336B-8E3D-4909-B19B-75A329FC3B95}">
      <dgm:prSet/>
      <dgm:spPr/>
      <dgm:t>
        <a:bodyPr/>
        <a:lstStyle/>
        <a:p>
          <a:endParaRPr lang="es-AR" sz="2400">
            <a:latin typeface="Optima"/>
          </a:endParaRPr>
        </a:p>
      </dgm:t>
    </dgm:pt>
    <dgm:pt modelId="{0C34D8D5-6441-4B46-A6A2-9FC53F8DE2A3}">
      <dgm:prSet phldrT="[Texto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s-AR" sz="2000" b="1" dirty="0" smtClean="0">
              <a:solidFill>
                <a:schemeClr val="accent1">
                  <a:lumMod val="50000"/>
                </a:schemeClr>
              </a:solidFill>
              <a:latin typeface="Optima"/>
            </a:rPr>
            <a:t>Plan de Supervisión</a:t>
          </a:r>
          <a:endParaRPr lang="es-AR" sz="2000" b="1" dirty="0">
            <a:solidFill>
              <a:schemeClr val="accent1">
                <a:lumMod val="50000"/>
              </a:schemeClr>
            </a:solidFill>
            <a:latin typeface="Optima"/>
          </a:endParaRPr>
        </a:p>
      </dgm:t>
    </dgm:pt>
    <dgm:pt modelId="{67BBD7C2-C590-4034-930F-E0B817D8384A}" type="parTrans" cxnId="{0D8E5F2A-C712-4435-8DD7-B1FA77C855A6}">
      <dgm:prSet/>
      <dgm:spPr/>
      <dgm:t>
        <a:bodyPr/>
        <a:lstStyle/>
        <a:p>
          <a:endParaRPr lang="es-AR" sz="2400">
            <a:latin typeface="Optima"/>
          </a:endParaRPr>
        </a:p>
      </dgm:t>
    </dgm:pt>
    <dgm:pt modelId="{01253FF3-6A62-4741-9A7D-BC7842949B7B}" type="sibTrans" cxnId="{0D8E5F2A-C712-4435-8DD7-B1FA77C855A6}">
      <dgm:prSet/>
      <dgm:spPr/>
      <dgm:t>
        <a:bodyPr/>
        <a:lstStyle/>
        <a:p>
          <a:endParaRPr lang="es-AR" sz="2400">
            <a:latin typeface="Optima"/>
          </a:endParaRPr>
        </a:p>
      </dgm:t>
    </dgm:pt>
    <dgm:pt modelId="{28619278-EEF6-44B1-97AC-A9BD682B6F60}" type="pres">
      <dgm:prSet presAssocID="{467A206C-85CE-4215-86BA-C336BBC948B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7EAD2221-423D-49DE-8A90-634D3910AE1E}" type="pres">
      <dgm:prSet presAssocID="{6149A8D4-3D10-4A2D-A38C-DFB7F9F1BCA0}" presName="vertOne" presStyleCnt="0"/>
      <dgm:spPr/>
    </dgm:pt>
    <dgm:pt modelId="{6B73D53C-C0FF-4B2F-A63E-D4BA95FE272A}" type="pres">
      <dgm:prSet presAssocID="{6149A8D4-3D10-4A2D-A38C-DFB7F9F1BCA0}" presName="txOne" presStyleLbl="node0" presStyleIdx="0" presStyleCnt="1" custLinFactY="-34195" custLinFactNeighborX="11098" custLinFactNeighborY="-100000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CB52804F-11DF-4C75-BA8E-18067FC0401E}" type="pres">
      <dgm:prSet presAssocID="{6149A8D4-3D10-4A2D-A38C-DFB7F9F1BCA0}" presName="parTransOne" presStyleCnt="0"/>
      <dgm:spPr/>
    </dgm:pt>
    <dgm:pt modelId="{46CAC062-4D2E-40C1-AFDA-5F8439F03CF3}" type="pres">
      <dgm:prSet presAssocID="{6149A8D4-3D10-4A2D-A38C-DFB7F9F1BCA0}" presName="horzOne" presStyleCnt="0"/>
      <dgm:spPr/>
    </dgm:pt>
    <dgm:pt modelId="{C920C877-7455-49D9-9FDD-E25DEFA0364F}" type="pres">
      <dgm:prSet presAssocID="{71B5071B-0FF4-4AD1-881F-48C193B84C66}" presName="vertTwo" presStyleCnt="0"/>
      <dgm:spPr/>
    </dgm:pt>
    <dgm:pt modelId="{30CC39CB-A880-4911-AC03-1DFBB57B011E}" type="pres">
      <dgm:prSet presAssocID="{71B5071B-0FF4-4AD1-881F-48C193B84C66}" presName="txTwo" presStyleLbl="node2" presStyleIdx="0" presStyleCnt="2" custLinFactNeighborX="-77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418FC585-D211-4F5C-B409-BC4A5B00BE40}" type="pres">
      <dgm:prSet presAssocID="{71B5071B-0FF4-4AD1-881F-48C193B84C66}" presName="horzTwo" presStyleCnt="0"/>
      <dgm:spPr/>
    </dgm:pt>
    <dgm:pt modelId="{AD331957-169A-4A6F-99A5-59EA27BA9A7D}" type="pres">
      <dgm:prSet presAssocID="{178EFA79-92C7-46D9-B723-B2AC34A7C769}" presName="sibSpaceTwo" presStyleCnt="0"/>
      <dgm:spPr/>
    </dgm:pt>
    <dgm:pt modelId="{892E08C5-4767-48C3-A1DD-301EA37D067B}" type="pres">
      <dgm:prSet presAssocID="{0C34D8D5-6441-4B46-A6A2-9FC53F8DE2A3}" presName="vertTwo" presStyleCnt="0"/>
      <dgm:spPr/>
    </dgm:pt>
    <dgm:pt modelId="{18A8A394-EBEA-468B-BFE2-ACAA9A0ACCDB}" type="pres">
      <dgm:prSet presAssocID="{0C34D8D5-6441-4B46-A6A2-9FC53F8DE2A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865E5C19-9ED6-44C2-AD84-E59BF68FF5CB}" type="pres">
      <dgm:prSet presAssocID="{0C34D8D5-6441-4B46-A6A2-9FC53F8DE2A3}" presName="horzTwo" presStyleCnt="0"/>
      <dgm:spPr/>
    </dgm:pt>
  </dgm:ptLst>
  <dgm:cxnLst>
    <dgm:cxn modelId="{84DB1DC4-E12E-476D-AE88-5235A6CC7A8A}" type="presOf" srcId="{467A206C-85CE-4215-86BA-C336BBC948BD}" destId="{28619278-EEF6-44B1-97AC-A9BD682B6F60}" srcOrd="0" destOrd="0" presId="urn:microsoft.com/office/officeart/2005/8/layout/hierarchy4"/>
    <dgm:cxn modelId="{B8068BEA-7A7D-409E-8A85-D22FE9E644FD}" type="presOf" srcId="{0C34D8D5-6441-4B46-A6A2-9FC53F8DE2A3}" destId="{18A8A394-EBEA-468B-BFE2-ACAA9A0ACCDB}" srcOrd="0" destOrd="0" presId="urn:microsoft.com/office/officeart/2005/8/layout/hierarchy4"/>
    <dgm:cxn modelId="{0D8E5F2A-C712-4435-8DD7-B1FA77C855A6}" srcId="{6149A8D4-3D10-4A2D-A38C-DFB7F9F1BCA0}" destId="{0C34D8D5-6441-4B46-A6A2-9FC53F8DE2A3}" srcOrd="1" destOrd="0" parTransId="{67BBD7C2-C590-4034-930F-E0B817D8384A}" sibTransId="{01253FF3-6A62-4741-9A7D-BC7842949B7B}"/>
    <dgm:cxn modelId="{DA191BAB-814B-4BE4-B5D2-7C7FEF088881}" type="presOf" srcId="{71B5071B-0FF4-4AD1-881F-48C193B84C66}" destId="{30CC39CB-A880-4911-AC03-1DFBB57B011E}" srcOrd="0" destOrd="0" presId="urn:microsoft.com/office/officeart/2005/8/layout/hierarchy4"/>
    <dgm:cxn modelId="{F973336B-8E3D-4909-B19B-75A329FC3B95}" srcId="{6149A8D4-3D10-4A2D-A38C-DFB7F9F1BCA0}" destId="{71B5071B-0FF4-4AD1-881F-48C193B84C66}" srcOrd="0" destOrd="0" parTransId="{A19E1821-A966-4E9E-B7B5-8DBF61A2D568}" sibTransId="{178EFA79-92C7-46D9-B723-B2AC34A7C769}"/>
    <dgm:cxn modelId="{961D666C-D568-4C5F-AF9C-F344F75D0DE5}" srcId="{467A206C-85CE-4215-86BA-C336BBC948BD}" destId="{6149A8D4-3D10-4A2D-A38C-DFB7F9F1BCA0}" srcOrd="0" destOrd="0" parTransId="{B1F9709D-B5A9-4156-B048-B1157DEFB54C}" sibTransId="{25969248-78E1-4593-AC33-FD261BEC2105}"/>
    <dgm:cxn modelId="{BC8DFA3F-EDFC-4D17-B92F-C729B062C6BE}" type="presOf" srcId="{6149A8D4-3D10-4A2D-A38C-DFB7F9F1BCA0}" destId="{6B73D53C-C0FF-4B2F-A63E-D4BA95FE272A}" srcOrd="0" destOrd="0" presId="urn:microsoft.com/office/officeart/2005/8/layout/hierarchy4"/>
    <dgm:cxn modelId="{EEC79917-FE5B-43DE-A471-30B5FB6092C3}" type="presParOf" srcId="{28619278-EEF6-44B1-97AC-A9BD682B6F60}" destId="{7EAD2221-423D-49DE-8A90-634D3910AE1E}" srcOrd="0" destOrd="0" presId="urn:microsoft.com/office/officeart/2005/8/layout/hierarchy4"/>
    <dgm:cxn modelId="{1D1F8918-502D-4379-BBDB-00F92782C2E2}" type="presParOf" srcId="{7EAD2221-423D-49DE-8A90-634D3910AE1E}" destId="{6B73D53C-C0FF-4B2F-A63E-D4BA95FE272A}" srcOrd="0" destOrd="0" presId="urn:microsoft.com/office/officeart/2005/8/layout/hierarchy4"/>
    <dgm:cxn modelId="{AE515AF3-45B6-4A34-9A72-F7BB592DFEFA}" type="presParOf" srcId="{7EAD2221-423D-49DE-8A90-634D3910AE1E}" destId="{CB52804F-11DF-4C75-BA8E-18067FC0401E}" srcOrd="1" destOrd="0" presId="urn:microsoft.com/office/officeart/2005/8/layout/hierarchy4"/>
    <dgm:cxn modelId="{583F540E-C9C6-461E-92E1-DFD6A52179A8}" type="presParOf" srcId="{7EAD2221-423D-49DE-8A90-634D3910AE1E}" destId="{46CAC062-4D2E-40C1-AFDA-5F8439F03CF3}" srcOrd="2" destOrd="0" presId="urn:microsoft.com/office/officeart/2005/8/layout/hierarchy4"/>
    <dgm:cxn modelId="{16657916-A67E-4F0A-98B1-DD7C2B78178A}" type="presParOf" srcId="{46CAC062-4D2E-40C1-AFDA-5F8439F03CF3}" destId="{C920C877-7455-49D9-9FDD-E25DEFA0364F}" srcOrd="0" destOrd="0" presId="urn:microsoft.com/office/officeart/2005/8/layout/hierarchy4"/>
    <dgm:cxn modelId="{3761339D-C15A-4C86-8512-EBF5DB1BD67F}" type="presParOf" srcId="{C920C877-7455-49D9-9FDD-E25DEFA0364F}" destId="{30CC39CB-A880-4911-AC03-1DFBB57B011E}" srcOrd="0" destOrd="0" presId="urn:microsoft.com/office/officeart/2005/8/layout/hierarchy4"/>
    <dgm:cxn modelId="{582ACA7F-ADBF-4AFA-BC4E-7D096C90A22B}" type="presParOf" srcId="{C920C877-7455-49D9-9FDD-E25DEFA0364F}" destId="{418FC585-D211-4F5C-B409-BC4A5B00BE40}" srcOrd="1" destOrd="0" presId="urn:microsoft.com/office/officeart/2005/8/layout/hierarchy4"/>
    <dgm:cxn modelId="{6EFC371F-1EF7-491B-AC51-74F0E3BC018F}" type="presParOf" srcId="{46CAC062-4D2E-40C1-AFDA-5F8439F03CF3}" destId="{AD331957-169A-4A6F-99A5-59EA27BA9A7D}" srcOrd="1" destOrd="0" presId="urn:microsoft.com/office/officeart/2005/8/layout/hierarchy4"/>
    <dgm:cxn modelId="{0595BDEB-06F9-4553-8795-9366934A121C}" type="presParOf" srcId="{46CAC062-4D2E-40C1-AFDA-5F8439F03CF3}" destId="{892E08C5-4767-48C3-A1DD-301EA37D067B}" srcOrd="2" destOrd="0" presId="urn:microsoft.com/office/officeart/2005/8/layout/hierarchy4"/>
    <dgm:cxn modelId="{39DFFA9B-3EB5-408B-910B-0766AA237633}" type="presParOf" srcId="{892E08C5-4767-48C3-A1DD-301EA37D067B}" destId="{18A8A394-EBEA-468B-BFE2-ACAA9A0ACCDB}" srcOrd="0" destOrd="0" presId="urn:microsoft.com/office/officeart/2005/8/layout/hierarchy4"/>
    <dgm:cxn modelId="{A0454A51-6782-4E65-905B-F909886CB4C2}" type="presParOf" srcId="{892E08C5-4767-48C3-A1DD-301EA37D067B}" destId="{865E5C19-9ED6-44C2-AD84-E59BF68FF5C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26DA1AD-0847-4628-8435-4FD02A8097A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351DE4CD-153E-45B8-B01C-FB8D89AC389E}">
      <dgm:prSet phldrT="[Texto]" custT="1"/>
      <dgm:spPr/>
      <dgm:t>
        <a:bodyPr/>
        <a:lstStyle/>
        <a:p>
          <a:r>
            <a:rPr lang="es-AR" sz="2000" dirty="0" smtClean="0">
              <a:latin typeface="Optima"/>
            </a:rPr>
            <a:t>Factores Estructurales Institucionales</a:t>
          </a:r>
          <a:endParaRPr lang="es-AR" sz="2000" dirty="0">
            <a:latin typeface="Optima"/>
          </a:endParaRPr>
        </a:p>
      </dgm:t>
    </dgm:pt>
    <dgm:pt modelId="{9B2D5CCA-945E-4247-9287-B847B77EC7FC}" type="parTrans" cxnId="{0816309F-6837-4E76-8B9E-9EEB8C852885}">
      <dgm:prSet/>
      <dgm:spPr/>
      <dgm:t>
        <a:bodyPr/>
        <a:lstStyle/>
        <a:p>
          <a:endParaRPr lang="es-AR"/>
        </a:p>
      </dgm:t>
    </dgm:pt>
    <dgm:pt modelId="{33E5E84A-F7CA-4F8C-A811-794F98CFABB3}" type="sibTrans" cxnId="{0816309F-6837-4E76-8B9E-9EEB8C852885}">
      <dgm:prSet/>
      <dgm:spPr/>
      <dgm:t>
        <a:bodyPr/>
        <a:lstStyle/>
        <a:p>
          <a:endParaRPr lang="es-AR"/>
        </a:p>
      </dgm:t>
    </dgm:pt>
    <dgm:pt modelId="{8C4033E7-A743-4A08-839A-85DDA1E84362}">
      <dgm:prSet phldrT="[Texto]"/>
      <dgm:spPr/>
      <dgm:t>
        <a:bodyPr/>
        <a:lstStyle/>
        <a:p>
          <a:r>
            <a:rPr lang="es-AR" dirty="0" smtClean="0"/>
            <a:t>Tamaño del SO en la Economía</a:t>
          </a:r>
          <a:endParaRPr lang="es-AR" dirty="0"/>
        </a:p>
      </dgm:t>
    </dgm:pt>
    <dgm:pt modelId="{B388534F-F8C8-4B16-A749-6F2A0C8E8EE1}" type="parTrans" cxnId="{23B7CF07-4764-4B6D-BA1B-575E4BD97110}">
      <dgm:prSet/>
      <dgm:spPr/>
      <dgm:t>
        <a:bodyPr/>
        <a:lstStyle/>
        <a:p>
          <a:endParaRPr lang="es-AR"/>
        </a:p>
      </dgm:t>
    </dgm:pt>
    <dgm:pt modelId="{3D3FC6EE-56C5-4294-9F1C-AA841538B81F}" type="sibTrans" cxnId="{23B7CF07-4764-4B6D-BA1B-575E4BD97110}">
      <dgm:prSet/>
      <dgm:spPr/>
      <dgm:t>
        <a:bodyPr/>
        <a:lstStyle/>
        <a:p>
          <a:endParaRPr lang="es-AR"/>
        </a:p>
      </dgm:t>
    </dgm:pt>
    <dgm:pt modelId="{C768B6D0-BB62-40B6-AE62-6635A19C8C0B}">
      <dgm:prSet phldrT="[Texto]"/>
      <dgm:spPr/>
      <dgm:t>
        <a:bodyPr/>
        <a:lstStyle/>
        <a:p>
          <a:r>
            <a:rPr lang="es-AR" dirty="0" smtClean="0"/>
            <a:t>Actividad No Presencial</a:t>
          </a:r>
          <a:endParaRPr lang="es-AR" dirty="0"/>
        </a:p>
      </dgm:t>
    </dgm:pt>
    <dgm:pt modelId="{E5A649BF-75D2-4299-9EC9-21BFA792639F}" type="parTrans" cxnId="{34E03A3A-D7DB-4DD6-88AB-FDC8D6B171AD}">
      <dgm:prSet/>
      <dgm:spPr/>
      <dgm:t>
        <a:bodyPr/>
        <a:lstStyle/>
        <a:p>
          <a:endParaRPr lang="es-AR"/>
        </a:p>
      </dgm:t>
    </dgm:pt>
    <dgm:pt modelId="{C9F706D6-0F69-495D-A26F-88EEDBFFD3EA}" type="sibTrans" cxnId="{34E03A3A-D7DB-4DD6-88AB-FDC8D6B171AD}">
      <dgm:prSet/>
      <dgm:spPr/>
      <dgm:t>
        <a:bodyPr/>
        <a:lstStyle/>
        <a:p>
          <a:endParaRPr lang="es-AR"/>
        </a:p>
      </dgm:t>
    </dgm:pt>
    <dgm:pt modelId="{BC666647-EFAE-47A1-8416-726DEDFC483C}">
      <dgm:prSet phldrT="[Texto]" custT="1"/>
      <dgm:spPr/>
      <dgm:t>
        <a:bodyPr/>
        <a:lstStyle/>
        <a:p>
          <a:r>
            <a:rPr lang="es-AR" sz="2000" dirty="0" smtClean="0">
              <a:latin typeface="Optima"/>
            </a:rPr>
            <a:t>Factores Riesgo Inherente </a:t>
          </a:r>
          <a:endParaRPr lang="es-AR" sz="2000" dirty="0">
            <a:latin typeface="Optima"/>
          </a:endParaRPr>
        </a:p>
      </dgm:t>
    </dgm:pt>
    <dgm:pt modelId="{AE8E6038-23A1-4BAF-84D5-84489EE2E5E5}" type="parTrans" cxnId="{56E09F06-3BB0-4D63-BB32-EAEC2CC23A3D}">
      <dgm:prSet/>
      <dgm:spPr/>
      <dgm:t>
        <a:bodyPr/>
        <a:lstStyle/>
        <a:p>
          <a:endParaRPr lang="es-AR"/>
        </a:p>
      </dgm:t>
    </dgm:pt>
    <dgm:pt modelId="{CBE8408A-91F7-4807-8F3A-CE8509A69BD7}" type="sibTrans" cxnId="{56E09F06-3BB0-4D63-BB32-EAEC2CC23A3D}">
      <dgm:prSet/>
      <dgm:spPr/>
      <dgm:t>
        <a:bodyPr/>
        <a:lstStyle/>
        <a:p>
          <a:endParaRPr lang="es-AR"/>
        </a:p>
      </dgm:t>
    </dgm:pt>
    <dgm:pt modelId="{73AC02D3-5E9A-4E6F-B2A4-AE32595963C0}">
      <dgm:prSet phldrT="[Texto]"/>
      <dgm:spPr/>
      <dgm:t>
        <a:bodyPr/>
        <a:lstStyle/>
        <a:p>
          <a:r>
            <a:rPr lang="es-AR" dirty="0" smtClean="0"/>
            <a:t>Tamaño del Sector </a:t>
          </a:r>
          <a:endParaRPr lang="es-AR" dirty="0"/>
        </a:p>
      </dgm:t>
    </dgm:pt>
    <dgm:pt modelId="{B4EB70CF-808B-49DF-9496-EE2F28C520AF}" type="parTrans" cxnId="{3D3362B2-789C-4F89-BF85-33FB445A2DCA}">
      <dgm:prSet/>
      <dgm:spPr/>
      <dgm:t>
        <a:bodyPr/>
        <a:lstStyle/>
        <a:p>
          <a:endParaRPr lang="es-AR"/>
        </a:p>
      </dgm:t>
    </dgm:pt>
    <dgm:pt modelId="{C199CFF3-EFCA-4404-BFAA-D5BB7091FEC0}" type="sibTrans" cxnId="{3D3362B2-789C-4F89-BF85-33FB445A2DCA}">
      <dgm:prSet/>
      <dgm:spPr/>
      <dgm:t>
        <a:bodyPr/>
        <a:lstStyle/>
        <a:p>
          <a:endParaRPr lang="es-AR"/>
        </a:p>
      </dgm:t>
    </dgm:pt>
    <dgm:pt modelId="{B6DA8211-F577-43FB-A665-C45E573ECD38}">
      <dgm:prSet phldrT="[Texto]"/>
      <dgm:spPr/>
      <dgm:t>
        <a:bodyPr/>
        <a:lstStyle/>
        <a:p>
          <a:r>
            <a:rPr lang="es-AR" dirty="0" smtClean="0"/>
            <a:t>Factor Geográfico</a:t>
          </a:r>
          <a:endParaRPr lang="es-AR" dirty="0"/>
        </a:p>
      </dgm:t>
    </dgm:pt>
    <dgm:pt modelId="{0E9281EB-8562-4CA9-8F34-99F1BFD1D233}" type="parTrans" cxnId="{C9C28AB0-2133-4C34-89A4-EE08DB3CA1C4}">
      <dgm:prSet/>
      <dgm:spPr/>
      <dgm:t>
        <a:bodyPr/>
        <a:lstStyle/>
        <a:p>
          <a:endParaRPr lang="es-AR"/>
        </a:p>
      </dgm:t>
    </dgm:pt>
    <dgm:pt modelId="{55480EDF-DBC8-44AC-B891-77C4A5D3DE7A}" type="sibTrans" cxnId="{C9C28AB0-2133-4C34-89A4-EE08DB3CA1C4}">
      <dgm:prSet/>
      <dgm:spPr/>
      <dgm:t>
        <a:bodyPr/>
        <a:lstStyle/>
        <a:p>
          <a:endParaRPr lang="es-AR"/>
        </a:p>
      </dgm:t>
    </dgm:pt>
    <dgm:pt modelId="{E2742600-F6FD-44BE-BB1A-19FEDE6001DA}">
      <dgm:prSet phldrT="[Texto]" custT="1"/>
      <dgm:spPr/>
      <dgm:t>
        <a:bodyPr/>
        <a:lstStyle/>
        <a:p>
          <a:r>
            <a:rPr lang="es-AR" sz="2000" dirty="0" smtClean="0">
              <a:latin typeface="Optima"/>
            </a:rPr>
            <a:t>Factores de </a:t>
          </a:r>
        </a:p>
        <a:p>
          <a:r>
            <a:rPr lang="es-AR" sz="2000" dirty="0" smtClean="0">
              <a:latin typeface="Optima"/>
            </a:rPr>
            <a:t>Control</a:t>
          </a:r>
          <a:endParaRPr lang="es-AR" sz="2000" dirty="0">
            <a:latin typeface="Optima"/>
          </a:endParaRPr>
        </a:p>
      </dgm:t>
    </dgm:pt>
    <dgm:pt modelId="{AFD5130C-10EF-4C6C-B9BF-5EE3D5EFEBB7}" type="parTrans" cxnId="{1F136A1C-BD90-48A4-946C-DF0C4CA282F3}">
      <dgm:prSet/>
      <dgm:spPr/>
      <dgm:t>
        <a:bodyPr/>
        <a:lstStyle/>
        <a:p>
          <a:endParaRPr lang="es-AR"/>
        </a:p>
      </dgm:t>
    </dgm:pt>
    <dgm:pt modelId="{248A7695-2A5E-4DFF-91F1-350DF5B124D2}" type="sibTrans" cxnId="{1F136A1C-BD90-48A4-946C-DF0C4CA282F3}">
      <dgm:prSet/>
      <dgm:spPr/>
      <dgm:t>
        <a:bodyPr/>
        <a:lstStyle/>
        <a:p>
          <a:endParaRPr lang="es-AR"/>
        </a:p>
      </dgm:t>
    </dgm:pt>
    <dgm:pt modelId="{BA67C5B6-DCB4-492C-8E5E-2EBBFA3BCE23}">
      <dgm:prSet phldrT="[Texto]"/>
      <dgm:spPr/>
      <dgm:t>
        <a:bodyPr/>
        <a:lstStyle/>
        <a:p>
          <a:r>
            <a:rPr lang="es-AR" dirty="0" smtClean="0"/>
            <a:t>Políticas  y Proced</a:t>
          </a:r>
          <a:endParaRPr lang="es-AR" dirty="0"/>
        </a:p>
      </dgm:t>
    </dgm:pt>
    <dgm:pt modelId="{EC4427CF-F4E3-41E8-BD87-F49D4197F379}" type="parTrans" cxnId="{BD9FFE59-2F0D-46CC-A22F-FE27082CF161}">
      <dgm:prSet/>
      <dgm:spPr/>
      <dgm:t>
        <a:bodyPr/>
        <a:lstStyle/>
        <a:p>
          <a:endParaRPr lang="es-AR"/>
        </a:p>
      </dgm:t>
    </dgm:pt>
    <dgm:pt modelId="{157A2A1F-DA88-4D0D-ABC6-7A5B93C5208D}" type="sibTrans" cxnId="{BD9FFE59-2F0D-46CC-A22F-FE27082CF161}">
      <dgm:prSet/>
      <dgm:spPr/>
      <dgm:t>
        <a:bodyPr/>
        <a:lstStyle/>
        <a:p>
          <a:endParaRPr lang="es-AR"/>
        </a:p>
      </dgm:t>
    </dgm:pt>
    <dgm:pt modelId="{6B79B910-7AE9-415A-B535-8261EDDDF0CA}">
      <dgm:prSet phldrT="[Texto]"/>
      <dgm:spPr/>
      <dgm:t>
        <a:bodyPr/>
        <a:lstStyle/>
        <a:p>
          <a:r>
            <a:rPr lang="es-AR" dirty="0" smtClean="0"/>
            <a:t>Políticas de DDC</a:t>
          </a:r>
          <a:endParaRPr lang="es-AR" dirty="0"/>
        </a:p>
      </dgm:t>
    </dgm:pt>
    <dgm:pt modelId="{A9E38D7F-F42E-40F0-8478-53F8F0FCBB92}" type="parTrans" cxnId="{98A09493-1483-41DD-9F32-551F04CA1785}">
      <dgm:prSet/>
      <dgm:spPr/>
      <dgm:t>
        <a:bodyPr/>
        <a:lstStyle/>
        <a:p>
          <a:endParaRPr lang="es-AR"/>
        </a:p>
      </dgm:t>
    </dgm:pt>
    <dgm:pt modelId="{E020FC8B-6C03-4DCE-9D40-D5F829AE0615}" type="sibTrans" cxnId="{98A09493-1483-41DD-9F32-551F04CA1785}">
      <dgm:prSet/>
      <dgm:spPr/>
      <dgm:t>
        <a:bodyPr/>
        <a:lstStyle/>
        <a:p>
          <a:endParaRPr lang="es-AR"/>
        </a:p>
      </dgm:t>
    </dgm:pt>
    <dgm:pt modelId="{BEB07BCF-2047-4DFE-A7EB-740FADEC17FC}">
      <dgm:prSet phldrT="[Texto]"/>
      <dgm:spPr/>
      <dgm:t>
        <a:bodyPr/>
        <a:lstStyle/>
        <a:p>
          <a:r>
            <a:rPr lang="es-AR" dirty="0" smtClean="0"/>
            <a:t>Composición Societaria</a:t>
          </a:r>
          <a:endParaRPr lang="es-AR" dirty="0"/>
        </a:p>
      </dgm:t>
    </dgm:pt>
    <dgm:pt modelId="{F38B4F01-4C73-44B3-98FF-6AFF464370B8}" type="parTrans" cxnId="{BF6A22E2-712D-438C-A660-B63D121C1CEF}">
      <dgm:prSet/>
      <dgm:spPr/>
      <dgm:t>
        <a:bodyPr/>
        <a:lstStyle/>
        <a:p>
          <a:endParaRPr lang="es-AR"/>
        </a:p>
      </dgm:t>
    </dgm:pt>
    <dgm:pt modelId="{49647060-6DBB-4BCB-A305-5E4C81A099B1}" type="sibTrans" cxnId="{BF6A22E2-712D-438C-A660-B63D121C1CEF}">
      <dgm:prSet/>
      <dgm:spPr/>
      <dgm:t>
        <a:bodyPr/>
        <a:lstStyle/>
        <a:p>
          <a:endParaRPr lang="es-AR"/>
        </a:p>
      </dgm:t>
    </dgm:pt>
    <dgm:pt modelId="{1730A168-AE33-4718-8C4C-9372584F290D}">
      <dgm:prSet phldrT="[Texto]"/>
      <dgm:spPr/>
      <dgm:t>
        <a:bodyPr/>
        <a:lstStyle/>
        <a:p>
          <a:r>
            <a:rPr lang="es-AR" dirty="0" smtClean="0"/>
            <a:t>Riesgo de Productos</a:t>
          </a:r>
          <a:endParaRPr lang="es-AR" dirty="0"/>
        </a:p>
      </dgm:t>
    </dgm:pt>
    <dgm:pt modelId="{410F539A-B49F-4438-BF4A-2DF61DF93EA1}" type="parTrans" cxnId="{31BDF397-3CEA-4A8F-96DE-9C2F5B46115A}">
      <dgm:prSet/>
      <dgm:spPr/>
      <dgm:t>
        <a:bodyPr/>
        <a:lstStyle/>
        <a:p>
          <a:endParaRPr lang="es-AR"/>
        </a:p>
      </dgm:t>
    </dgm:pt>
    <dgm:pt modelId="{B38E2C1F-55A8-4572-A683-BC65146886FD}" type="sibTrans" cxnId="{31BDF397-3CEA-4A8F-96DE-9C2F5B46115A}">
      <dgm:prSet/>
      <dgm:spPr/>
      <dgm:t>
        <a:bodyPr/>
        <a:lstStyle/>
        <a:p>
          <a:endParaRPr lang="es-AR"/>
        </a:p>
      </dgm:t>
    </dgm:pt>
    <dgm:pt modelId="{0EB90258-75F8-4C52-830E-CEF4C9BABDD1}">
      <dgm:prSet phldrT="[Texto]"/>
      <dgm:spPr/>
      <dgm:t>
        <a:bodyPr/>
        <a:lstStyle/>
        <a:p>
          <a:r>
            <a:rPr lang="es-AR" dirty="0" smtClean="0"/>
            <a:t>Riesgo de Operaciones</a:t>
          </a:r>
          <a:endParaRPr lang="es-AR" dirty="0"/>
        </a:p>
      </dgm:t>
    </dgm:pt>
    <dgm:pt modelId="{F4F7B090-88AA-4857-BF91-D6AE3D50563A}" type="parTrans" cxnId="{66A529C1-B67F-48CC-AC4A-3AE572B9E4A8}">
      <dgm:prSet/>
      <dgm:spPr/>
      <dgm:t>
        <a:bodyPr/>
        <a:lstStyle/>
        <a:p>
          <a:endParaRPr lang="es-AR"/>
        </a:p>
      </dgm:t>
    </dgm:pt>
    <dgm:pt modelId="{9E277E0D-84C8-4FE8-BA79-DD016F1DF7A6}" type="sibTrans" cxnId="{66A529C1-B67F-48CC-AC4A-3AE572B9E4A8}">
      <dgm:prSet/>
      <dgm:spPr/>
      <dgm:t>
        <a:bodyPr/>
        <a:lstStyle/>
        <a:p>
          <a:endParaRPr lang="es-AR"/>
        </a:p>
      </dgm:t>
    </dgm:pt>
    <dgm:pt modelId="{49B80506-91BC-4F9E-8CB4-7C97CC50C0AF}">
      <dgm:prSet phldrT="[Texto]"/>
      <dgm:spPr/>
      <dgm:t>
        <a:bodyPr/>
        <a:lstStyle/>
        <a:p>
          <a:r>
            <a:rPr lang="es-AR" dirty="0" smtClean="0"/>
            <a:t>Monitoreo de Operaciones</a:t>
          </a:r>
          <a:endParaRPr lang="es-AR" dirty="0"/>
        </a:p>
      </dgm:t>
    </dgm:pt>
    <dgm:pt modelId="{3F96F5D6-88F4-420D-862F-D53EAC1174CB}" type="parTrans" cxnId="{13BB27B5-5372-4E68-9405-C537D726B4D2}">
      <dgm:prSet/>
      <dgm:spPr/>
      <dgm:t>
        <a:bodyPr/>
        <a:lstStyle/>
        <a:p>
          <a:endParaRPr lang="es-AR"/>
        </a:p>
      </dgm:t>
    </dgm:pt>
    <dgm:pt modelId="{F0BBC692-8C7B-429A-B6E2-872531A224BB}" type="sibTrans" cxnId="{13BB27B5-5372-4E68-9405-C537D726B4D2}">
      <dgm:prSet/>
      <dgm:spPr/>
      <dgm:t>
        <a:bodyPr/>
        <a:lstStyle/>
        <a:p>
          <a:endParaRPr lang="es-AR"/>
        </a:p>
      </dgm:t>
    </dgm:pt>
    <dgm:pt modelId="{F000FD49-98DE-4158-BA10-894C4C4E37BF}">
      <dgm:prSet phldrT="[Texto]"/>
      <dgm:spPr/>
      <dgm:t>
        <a:bodyPr/>
        <a:lstStyle/>
        <a:p>
          <a:r>
            <a:rPr lang="es-AR" dirty="0" smtClean="0"/>
            <a:t>Política de Reporte</a:t>
          </a:r>
          <a:endParaRPr lang="es-AR" dirty="0"/>
        </a:p>
      </dgm:t>
    </dgm:pt>
    <dgm:pt modelId="{7DF3ED68-1F71-420D-81CA-0C9B04F7388A}" type="parTrans" cxnId="{BC5991B5-9E03-4200-B733-E135DB7A1C90}">
      <dgm:prSet/>
      <dgm:spPr/>
      <dgm:t>
        <a:bodyPr/>
        <a:lstStyle/>
        <a:p>
          <a:endParaRPr lang="es-AR"/>
        </a:p>
      </dgm:t>
    </dgm:pt>
    <dgm:pt modelId="{2DF66CD8-3A76-41B0-8559-2E62CBB15275}" type="sibTrans" cxnId="{BC5991B5-9E03-4200-B733-E135DB7A1C90}">
      <dgm:prSet/>
      <dgm:spPr/>
      <dgm:t>
        <a:bodyPr/>
        <a:lstStyle/>
        <a:p>
          <a:endParaRPr lang="es-AR"/>
        </a:p>
      </dgm:t>
    </dgm:pt>
    <dgm:pt modelId="{E6D5975C-8924-4D7F-BB35-EB2E0EC701B9}" type="pres">
      <dgm:prSet presAssocID="{D26DA1AD-0847-4628-8435-4FD02A8097A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E4051803-B9EE-4214-9AA1-A0BF4AC05904}" type="pres">
      <dgm:prSet presAssocID="{351DE4CD-153E-45B8-B01C-FB8D89AC389E}" presName="compNode" presStyleCnt="0"/>
      <dgm:spPr/>
    </dgm:pt>
    <dgm:pt modelId="{87DEFB3E-76A0-4D51-B31A-FBE0BD8C1C5E}" type="pres">
      <dgm:prSet presAssocID="{351DE4CD-153E-45B8-B01C-FB8D89AC389E}" presName="aNode" presStyleLbl="bgShp" presStyleIdx="0" presStyleCnt="3"/>
      <dgm:spPr/>
      <dgm:t>
        <a:bodyPr/>
        <a:lstStyle/>
        <a:p>
          <a:endParaRPr lang="es-AR"/>
        </a:p>
      </dgm:t>
    </dgm:pt>
    <dgm:pt modelId="{8E8D2EB1-C241-485C-B329-47A0B949EDDC}" type="pres">
      <dgm:prSet presAssocID="{351DE4CD-153E-45B8-B01C-FB8D89AC389E}" presName="textNode" presStyleLbl="bgShp" presStyleIdx="0" presStyleCnt="3"/>
      <dgm:spPr/>
      <dgm:t>
        <a:bodyPr/>
        <a:lstStyle/>
        <a:p>
          <a:endParaRPr lang="es-AR"/>
        </a:p>
      </dgm:t>
    </dgm:pt>
    <dgm:pt modelId="{61664AF6-3DAB-4F7D-814A-1D4B2BDC9550}" type="pres">
      <dgm:prSet presAssocID="{351DE4CD-153E-45B8-B01C-FB8D89AC389E}" presName="compChildNode" presStyleCnt="0"/>
      <dgm:spPr/>
    </dgm:pt>
    <dgm:pt modelId="{D13CCB6F-57D9-4D11-BE58-88AE7DA5238A}" type="pres">
      <dgm:prSet presAssocID="{351DE4CD-153E-45B8-B01C-FB8D89AC389E}" presName="theInnerList" presStyleCnt="0"/>
      <dgm:spPr/>
    </dgm:pt>
    <dgm:pt modelId="{9A0B17C6-039F-4DC8-B740-F5587CB53F1A}" type="pres">
      <dgm:prSet presAssocID="{8C4033E7-A743-4A08-839A-85DDA1E84362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F8D1A7B-A640-4D68-92BC-0C817AF9D9CC}" type="pres">
      <dgm:prSet presAssocID="{8C4033E7-A743-4A08-839A-85DDA1E84362}" presName="aSpace2" presStyleCnt="0"/>
      <dgm:spPr/>
    </dgm:pt>
    <dgm:pt modelId="{88E76D95-3684-4284-BAB8-95971B1B540D}" type="pres">
      <dgm:prSet presAssocID="{C768B6D0-BB62-40B6-AE62-6635A19C8C0B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9F6AC5A-729D-42A7-98CC-FF855FEED3D5}" type="pres">
      <dgm:prSet presAssocID="{C768B6D0-BB62-40B6-AE62-6635A19C8C0B}" presName="aSpace2" presStyleCnt="0"/>
      <dgm:spPr/>
    </dgm:pt>
    <dgm:pt modelId="{E98899FE-2EBB-4AF7-8264-AA4749D5BD3C}" type="pres">
      <dgm:prSet presAssocID="{BEB07BCF-2047-4DFE-A7EB-740FADEC17FC}" presName="childNode" presStyleLbl="node1" presStyleIdx="2" presStyleCnt="11" custLinFactNeighborY="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A877CB1-8521-4FA9-A5F8-8BE4DEBFD009}" type="pres">
      <dgm:prSet presAssocID="{351DE4CD-153E-45B8-B01C-FB8D89AC389E}" presName="aSpace" presStyleCnt="0"/>
      <dgm:spPr/>
    </dgm:pt>
    <dgm:pt modelId="{86034984-42D0-4C8E-9025-082B730955C1}" type="pres">
      <dgm:prSet presAssocID="{BC666647-EFAE-47A1-8416-726DEDFC483C}" presName="compNode" presStyleCnt="0"/>
      <dgm:spPr/>
    </dgm:pt>
    <dgm:pt modelId="{7A42CB9F-3D40-440C-91A0-F51101E824C6}" type="pres">
      <dgm:prSet presAssocID="{BC666647-EFAE-47A1-8416-726DEDFC483C}" presName="aNode" presStyleLbl="bgShp" presStyleIdx="1" presStyleCnt="3"/>
      <dgm:spPr/>
      <dgm:t>
        <a:bodyPr/>
        <a:lstStyle/>
        <a:p>
          <a:endParaRPr lang="es-AR"/>
        </a:p>
      </dgm:t>
    </dgm:pt>
    <dgm:pt modelId="{71E87BC8-5B7A-4570-9F73-8FE7C256EED5}" type="pres">
      <dgm:prSet presAssocID="{BC666647-EFAE-47A1-8416-726DEDFC483C}" presName="textNode" presStyleLbl="bgShp" presStyleIdx="1" presStyleCnt="3"/>
      <dgm:spPr/>
      <dgm:t>
        <a:bodyPr/>
        <a:lstStyle/>
        <a:p>
          <a:endParaRPr lang="es-AR"/>
        </a:p>
      </dgm:t>
    </dgm:pt>
    <dgm:pt modelId="{9164FD12-F36B-488D-87A5-12955502D960}" type="pres">
      <dgm:prSet presAssocID="{BC666647-EFAE-47A1-8416-726DEDFC483C}" presName="compChildNode" presStyleCnt="0"/>
      <dgm:spPr/>
    </dgm:pt>
    <dgm:pt modelId="{05D67FE5-227D-46F0-921D-6FA6A7E168DD}" type="pres">
      <dgm:prSet presAssocID="{BC666647-EFAE-47A1-8416-726DEDFC483C}" presName="theInnerList" presStyleCnt="0"/>
      <dgm:spPr/>
    </dgm:pt>
    <dgm:pt modelId="{18180F4D-86AD-4813-9EA7-4A03E408213F}" type="pres">
      <dgm:prSet presAssocID="{73AC02D3-5E9A-4E6F-B2A4-AE32595963C0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CB3F9EE-D475-40F0-8AE7-5F9D6146A86B}" type="pres">
      <dgm:prSet presAssocID="{73AC02D3-5E9A-4E6F-B2A4-AE32595963C0}" presName="aSpace2" presStyleCnt="0"/>
      <dgm:spPr/>
    </dgm:pt>
    <dgm:pt modelId="{4BAB99AF-9A5D-4F4C-A5FA-F1C2B1B6D5C8}" type="pres">
      <dgm:prSet presAssocID="{B6DA8211-F577-43FB-A665-C45E573ECD38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7CD22CA-5AA1-45DE-91FB-3B15BA73A0FC}" type="pres">
      <dgm:prSet presAssocID="{B6DA8211-F577-43FB-A665-C45E573ECD38}" presName="aSpace2" presStyleCnt="0"/>
      <dgm:spPr/>
    </dgm:pt>
    <dgm:pt modelId="{F001C206-5AA7-4B6E-BE33-3D60745E2B2A}" type="pres">
      <dgm:prSet presAssocID="{1730A168-AE33-4718-8C4C-9372584F290D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A7663BF-37EF-448B-A5EB-88ACDD3F95A2}" type="pres">
      <dgm:prSet presAssocID="{1730A168-AE33-4718-8C4C-9372584F290D}" presName="aSpace2" presStyleCnt="0"/>
      <dgm:spPr/>
    </dgm:pt>
    <dgm:pt modelId="{9EF1F78A-1FE9-4007-B936-4A7FED809781}" type="pres">
      <dgm:prSet presAssocID="{0EB90258-75F8-4C52-830E-CEF4C9BABDD1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42EE3B4-5F8C-431C-A0A7-B1BB448A7455}" type="pres">
      <dgm:prSet presAssocID="{BC666647-EFAE-47A1-8416-726DEDFC483C}" presName="aSpace" presStyleCnt="0"/>
      <dgm:spPr/>
    </dgm:pt>
    <dgm:pt modelId="{ED0FB0C6-F1D4-490C-966E-4BF22235CA88}" type="pres">
      <dgm:prSet presAssocID="{E2742600-F6FD-44BE-BB1A-19FEDE6001DA}" presName="compNode" presStyleCnt="0"/>
      <dgm:spPr/>
    </dgm:pt>
    <dgm:pt modelId="{09C8DEA9-6812-4B48-B127-E414E59CAF47}" type="pres">
      <dgm:prSet presAssocID="{E2742600-F6FD-44BE-BB1A-19FEDE6001DA}" presName="aNode" presStyleLbl="bgShp" presStyleIdx="2" presStyleCnt="3"/>
      <dgm:spPr/>
      <dgm:t>
        <a:bodyPr/>
        <a:lstStyle/>
        <a:p>
          <a:endParaRPr lang="es-AR"/>
        </a:p>
      </dgm:t>
    </dgm:pt>
    <dgm:pt modelId="{A872923B-41FA-4971-8972-FEF5F3D71713}" type="pres">
      <dgm:prSet presAssocID="{E2742600-F6FD-44BE-BB1A-19FEDE6001DA}" presName="textNode" presStyleLbl="bgShp" presStyleIdx="2" presStyleCnt="3"/>
      <dgm:spPr/>
      <dgm:t>
        <a:bodyPr/>
        <a:lstStyle/>
        <a:p>
          <a:endParaRPr lang="es-AR"/>
        </a:p>
      </dgm:t>
    </dgm:pt>
    <dgm:pt modelId="{BCC80A19-B278-47D6-84D2-47A2F2A69170}" type="pres">
      <dgm:prSet presAssocID="{E2742600-F6FD-44BE-BB1A-19FEDE6001DA}" presName="compChildNode" presStyleCnt="0"/>
      <dgm:spPr/>
    </dgm:pt>
    <dgm:pt modelId="{9BD99253-2F3E-4453-A54E-1EFDC6FCCF04}" type="pres">
      <dgm:prSet presAssocID="{E2742600-F6FD-44BE-BB1A-19FEDE6001DA}" presName="theInnerList" presStyleCnt="0"/>
      <dgm:spPr/>
    </dgm:pt>
    <dgm:pt modelId="{A85D0069-AA98-426E-9941-84F0C7C85749}" type="pres">
      <dgm:prSet presAssocID="{BA67C5B6-DCB4-492C-8E5E-2EBBFA3BCE23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D1B056E-937C-4324-B402-3634F6192C60}" type="pres">
      <dgm:prSet presAssocID="{BA67C5B6-DCB4-492C-8E5E-2EBBFA3BCE23}" presName="aSpace2" presStyleCnt="0"/>
      <dgm:spPr/>
    </dgm:pt>
    <dgm:pt modelId="{ACE1B628-EE0B-4F55-AFCF-DCAD788EE840}" type="pres">
      <dgm:prSet presAssocID="{6B79B910-7AE9-415A-B535-8261EDDDF0CA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5BC3B44-72C3-4CE3-A7D1-F6E79D5BA89D}" type="pres">
      <dgm:prSet presAssocID="{6B79B910-7AE9-415A-B535-8261EDDDF0CA}" presName="aSpace2" presStyleCnt="0"/>
      <dgm:spPr/>
    </dgm:pt>
    <dgm:pt modelId="{C0159ED0-50A6-4E22-813E-2998CDFF2C86}" type="pres">
      <dgm:prSet presAssocID="{49B80506-91BC-4F9E-8CB4-7C97CC50C0AF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330178B-E921-40A3-BD32-7140699DDB9D}" type="pres">
      <dgm:prSet presAssocID="{49B80506-91BC-4F9E-8CB4-7C97CC50C0AF}" presName="aSpace2" presStyleCnt="0"/>
      <dgm:spPr/>
    </dgm:pt>
    <dgm:pt modelId="{900974D2-6013-4797-9DC7-40E4F1546F95}" type="pres">
      <dgm:prSet presAssocID="{F000FD49-98DE-4158-BA10-894C4C4E37BF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192EBA78-3BF7-436E-8CFD-ADBCA7CE1978}" type="presOf" srcId="{BC666647-EFAE-47A1-8416-726DEDFC483C}" destId="{7A42CB9F-3D40-440C-91A0-F51101E824C6}" srcOrd="0" destOrd="0" presId="urn:microsoft.com/office/officeart/2005/8/layout/lProcess2"/>
    <dgm:cxn modelId="{39BA7E46-A667-4B34-8D49-EE9A15B3D0E3}" type="presOf" srcId="{C768B6D0-BB62-40B6-AE62-6635A19C8C0B}" destId="{88E76D95-3684-4284-BAB8-95971B1B540D}" srcOrd="0" destOrd="0" presId="urn:microsoft.com/office/officeart/2005/8/layout/lProcess2"/>
    <dgm:cxn modelId="{34E03A3A-D7DB-4DD6-88AB-FDC8D6B171AD}" srcId="{351DE4CD-153E-45B8-B01C-FB8D89AC389E}" destId="{C768B6D0-BB62-40B6-AE62-6635A19C8C0B}" srcOrd="1" destOrd="0" parTransId="{E5A649BF-75D2-4299-9EC9-21BFA792639F}" sibTransId="{C9F706D6-0F69-495D-A26F-88EEDBFFD3EA}"/>
    <dgm:cxn modelId="{3D3362B2-789C-4F89-BF85-33FB445A2DCA}" srcId="{BC666647-EFAE-47A1-8416-726DEDFC483C}" destId="{73AC02D3-5E9A-4E6F-B2A4-AE32595963C0}" srcOrd="0" destOrd="0" parTransId="{B4EB70CF-808B-49DF-9496-EE2F28C520AF}" sibTransId="{C199CFF3-EFCA-4404-BFAA-D5BB7091FEC0}"/>
    <dgm:cxn modelId="{E280E870-848E-46AB-8804-A47A2D8F84D4}" type="presOf" srcId="{49B80506-91BC-4F9E-8CB4-7C97CC50C0AF}" destId="{C0159ED0-50A6-4E22-813E-2998CDFF2C86}" srcOrd="0" destOrd="0" presId="urn:microsoft.com/office/officeart/2005/8/layout/lProcess2"/>
    <dgm:cxn modelId="{D71C22A3-6DD4-4460-A9B8-E3A968DD6F45}" type="presOf" srcId="{F000FD49-98DE-4158-BA10-894C4C4E37BF}" destId="{900974D2-6013-4797-9DC7-40E4F1546F95}" srcOrd="0" destOrd="0" presId="urn:microsoft.com/office/officeart/2005/8/layout/lProcess2"/>
    <dgm:cxn modelId="{631775BE-08A1-4E39-8D9A-342BCD1DB0F5}" type="presOf" srcId="{E2742600-F6FD-44BE-BB1A-19FEDE6001DA}" destId="{09C8DEA9-6812-4B48-B127-E414E59CAF47}" srcOrd="0" destOrd="0" presId="urn:microsoft.com/office/officeart/2005/8/layout/lProcess2"/>
    <dgm:cxn modelId="{DFD875C1-2C1B-45E6-903E-A6ABD9E5B0C7}" type="presOf" srcId="{B6DA8211-F577-43FB-A665-C45E573ECD38}" destId="{4BAB99AF-9A5D-4F4C-A5FA-F1C2B1B6D5C8}" srcOrd="0" destOrd="0" presId="urn:microsoft.com/office/officeart/2005/8/layout/lProcess2"/>
    <dgm:cxn modelId="{1F136A1C-BD90-48A4-946C-DF0C4CA282F3}" srcId="{D26DA1AD-0847-4628-8435-4FD02A8097A4}" destId="{E2742600-F6FD-44BE-BB1A-19FEDE6001DA}" srcOrd="2" destOrd="0" parTransId="{AFD5130C-10EF-4C6C-B9BF-5EE3D5EFEBB7}" sibTransId="{248A7695-2A5E-4DFF-91F1-350DF5B124D2}"/>
    <dgm:cxn modelId="{712774F5-94B2-45C5-9CA9-0DEF21EB9675}" type="presOf" srcId="{351DE4CD-153E-45B8-B01C-FB8D89AC389E}" destId="{8E8D2EB1-C241-485C-B329-47A0B949EDDC}" srcOrd="1" destOrd="0" presId="urn:microsoft.com/office/officeart/2005/8/layout/lProcess2"/>
    <dgm:cxn modelId="{66A529C1-B67F-48CC-AC4A-3AE572B9E4A8}" srcId="{BC666647-EFAE-47A1-8416-726DEDFC483C}" destId="{0EB90258-75F8-4C52-830E-CEF4C9BABDD1}" srcOrd="3" destOrd="0" parTransId="{F4F7B090-88AA-4857-BF91-D6AE3D50563A}" sibTransId="{9E277E0D-84C8-4FE8-BA79-DD016F1DF7A6}"/>
    <dgm:cxn modelId="{84A8BAFE-6883-41FE-BADE-89101C3E9FAA}" type="presOf" srcId="{6B79B910-7AE9-415A-B535-8261EDDDF0CA}" destId="{ACE1B628-EE0B-4F55-AFCF-DCAD788EE840}" srcOrd="0" destOrd="0" presId="urn:microsoft.com/office/officeart/2005/8/layout/lProcess2"/>
    <dgm:cxn modelId="{BD9FFE59-2F0D-46CC-A22F-FE27082CF161}" srcId="{E2742600-F6FD-44BE-BB1A-19FEDE6001DA}" destId="{BA67C5B6-DCB4-492C-8E5E-2EBBFA3BCE23}" srcOrd="0" destOrd="0" parTransId="{EC4427CF-F4E3-41E8-BD87-F49D4197F379}" sibTransId="{157A2A1F-DA88-4D0D-ABC6-7A5B93C5208D}"/>
    <dgm:cxn modelId="{41059380-7B32-43A5-8B8B-208CB32D451F}" type="presOf" srcId="{D26DA1AD-0847-4628-8435-4FD02A8097A4}" destId="{E6D5975C-8924-4D7F-BB35-EB2E0EC701B9}" srcOrd="0" destOrd="0" presId="urn:microsoft.com/office/officeart/2005/8/layout/lProcess2"/>
    <dgm:cxn modelId="{C9C28AB0-2133-4C34-89A4-EE08DB3CA1C4}" srcId="{BC666647-EFAE-47A1-8416-726DEDFC483C}" destId="{B6DA8211-F577-43FB-A665-C45E573ECD38}" srcOrd="1" destOrd="0" parTransId="{0E9281EB-8562-4CA9-8F34-99F1BFD1D233}" sibTransId="{55480EDF-DBC8-44AC-B891-77C4A5D3DE7A}"/>
    <dgm:cxn modelId="{31BDF397-3CEA-4A8F-96DE-9C2F5B46115A}" srcId="{BC666647-EFAE-47A1-8416-726DEDFC483C}" destId="{1730A168-AE33-4718-8C4C-9372584F290D}" srcOrd="2" destOrd="0" parTransId="{410F539A-B49F-4438-BF4A-2DF61DF93EA1}" sibTransId="{B38E2C1F-55A8-4572-A683-BC65146886FD}"/>
    <dgm:cxn modelId="{24C17533-1BC0-4113-844E-E1A6A192AFF6}" type="presOf" srcId="{8C4033E7-A743-4A08-839A-85DDA1E84362}" destId="{9A0B17C6-039F-4DC8-B740-F5587CB53F1A}" srcOrd="0" destOrd="0" presId="urn:microsoft.com/office/officeart/2005/8/layout/lProcess2"/>
    <dgm:cxn modelId="{4FA8E57E-D7F4-4E76-82F1-B3E0D3E2908C}" type="presOf" srcId="{73AC02D3-5E9A-4E6F-B2A4-AE32595963C0}" destId="{18180F4D-86AD-4813-9EA7-4A03E408213F}" srcOrd="0" destOrd="0" presId="urn:microsoft.com/office/officeart/2005/8/layout/lProcess2"/>
    <dgm:cxn modelId="{2F5A37BA-1767-4F61-A62C-E0929F07B86C}" type="presOf" srcId="{E2742600-F6FD-44BE-BB1A-19FEDE6001DA}" destId="{A872923B-41FA-4971-8972-FEF5F3D71713}" srcOrd="1" destOrd="0" presId="urn:microsoft.com/office/officeart/2005/8/layout/lProcess2"/>
    <dgm:cxn modelId="{FA86DC30-C9DA-4840-875F-8E067F3E6019}" type="presOf" srcId="{1730A168-AE33-4718-8C4C-9372584F290D}" destId="{F001C206-5AA7-4B6E-BE33-3D60745E2B2A}" srcOrd="0" destOrd="0" presId="urn:microsoft.com/office/officeart/2005/8/layout/lProcess2"/>
    <dgm:cxn modelId="{BC5991B5-9E03-4200-B733-E135DB7A1C90}" srcId="{E2742600-F6FD-44BE-BB1A-19FEDE6001DA}" destId="{F000FD49-98DE-4158-BA10-894C4C4E37BF}" srcOrd="3" destOrd="0" parTransId="{7DF3ED68-1F71-420D-81CA-0C9B04F7388A}" sibTransId="{2DF66CD8-3A76-41B0-8559-2E62CBB15275}"/>
    <dgm:cxn modelId="{BF6A22E2-712D-438C-A660-B63D121C1CEF}" srcId="{351DE4CD-153E-45B8-B01C-FB8D89AC389E}" destId="{BEB07BCF-2047-4DFE-A7EB-740FADEC17FC}" srcOrd="2" destOrd="0" parTransId="{F38B4F01-4C73-44B3-98FF-6AFF464370B8}" sibTransId="{49647060-6DBB-4BCB-A305-5E4C81A099B1}"/>
    <dgm:cxn modelId="{98A09493-1483-41DD-9F32-551F04CA1785}" srcId="{E2742600-F6FD-44BE-BB1A-19FEDE6001DA}" destId="{6B79B910-7AE9-415A-B535-8261EDDDF0CA}" srcOrd="1" destOrd="0" parTransId="{A9E38D7F-F42E-40F0-8478-53F8F0FCBB92}" sibTransId="{E020FC8B-6C03-4DCE-9D40-D5F829AE0615}"/>
    <dgm:cxn modelId="{0816309F-6837-4E76-8B9E-9EEB8C852885}" srcId="{D26DA1AD-0847-4628-8435-4FD02A8097A4}" destId="{351DE4CD-153E-45B8-B01C-FB8D89AC389E}" srcOrd="0" destOrd="0" parTransId="{9B2D5CCA-945E-4247-9287-B847B77EC7FC}" sibTransId="{33E5E84A-F7CA-4F8C-A811-794F98CFABB3}"/>
    <dgm:cxn modelId="{56E09F06-3BB0-4D63-BB32-EAEC2CC23A3D}" srcId="{D26DA1AD-0847-4628-8435-4FD02A8097A4}" destId="{BC666647-EFAE-47A1-8416-726DEDFC483C}" srcOrd="1" destOrd="0" parTransId="{AE8E6038-23A1-4BAF-84D5-84489EE2E5E5}" sibTransId="{CBE8408A-91F7-4807-8F3A-CE8509A69BD7}"/>
    <dgm:cxn modelId="{99F611CD-6AF5-4304-A0D1-E3F931F257A1}" type="presOf" srcId="{BEB07BCF-2047-4DFE-A7EB-740FADEC17FC}" destId="{E98899FE-2EBB-4AF7-8264-AA4749D5BD3C}" srcOrd="0" destOrd="0" presId="urn:microsoft.com/office/officeart/2005/8/layout/lProcess2"/>
    <dgm:cxn modelId="{8B57502B-129D-46BD-A3E0-0528FB3F7855}" type="presOf" srcId="{0EB90258-75F8-4C52-830E-CEF4C9BABDD1}" destId="{9EF1F78A-1FE9-4007-B936-4A7FED809781}" srcOrd="0" destOrd="0" presId="urn:microsoft.com/office/officeart/2005/8/layout/lProcess2"/>
    <dgm:cxn modelId="{3AFF1717-3F7F-45AD-848A-5172D79A47B3}" type="presOf" srcId="{BC666647-EFAE-47A1-8416-726DEDFC483C}" destId="{71E87BC8-5B7A-4570-9F73-8FE7C256EED5}" srcOrd="1" destOrd="0" presId="urn:microsoft.com/office/officeart/2005/8/layout/lProcess2"/>
    <dgm:cxn modelId="{5878CA73-0900-4F14-B90C-F4D9C2CBEE5E}" type="presOf" srcId="{351DE4CD-153E-45B8-B01C-FB8D89AC389E}" destId="{87DEFB3E-76A0-4D51-B31A-FBE0BD8C1C5E}" srcOrd="0" destOrd="0" presId="urn:microsoft.com/office/officeart/2005/8/layout/lProcess2"/>
    <dgm:cxn modelId="{13BB27B5-5372-4E68-9405-C537D726B4D2}" srcId="{E2742600-F6FD-44BE-BB1A-19FEDE6001DA}" destId="{49B80506-91BC-4F9E-8CB4-7C97CC50C0AF}" srcOrd="2" destOrd="0" parTransId="{3F96F5D6-88F4-420D-862F-D53EAC1174CB}" sibTransId="{F0BBC692-8C7B-429A-B6E2-872531A224BB}"/>
    <dgm:cxn modelId="{23B7CF07-4764-4B6D-BA1B-575E4BD97110}" srcId="{351DE4CD-153E-45B8-B01C-FB8D89AC389E}" destId="{8C4033E7-A743-4A08-839A-85DDA1E84362}" srcOrd="0" destOrd="0" parTransId="{B388534F-F8C8-4B16-A749-6F2A0C8E8EE1}" sibTransId="{3D3FC6EE-56C5-4294-9F1C-AA841538B81F}"/>
    <dgm:cxn modelId="{D9D571E3-C3B4-4F2A-A367-217C947D2772}" type="presOf" srcId="{BA67C5B6-DCB4-492C-8E5E-2EBBFA3BCE23}" destId="{A85D0069-AA98-426E-9941-84F0C7C85749}" srcOrd="0" destOrd="0" presId="urn:microsoft.com/office/officeart/2005/8/layout/lProcess2"/>
    <dgm:cxn modelId="{130161B2-1426-4314-91E4-7A153E89DBDD}" type="presParOf" srcId="{E6D5975C-8924-4D7F-BB35-EB2E0EC701B9}" destId="{E4051803-B9EE-4214-9AA1-A0BF4AC05904}" srcOrd="0" destOrd="0" presId="urn:microsoft.com/office/officeart/2005/8/layout/lProcess2"/>
    <dgm:cxn modelId="{3F5D109D-12FA-4E5D-9478-25C064341BAE}" type="presParOf" srcId="{E4051803-B9EE-4214-9AA1-A0BF4AC05904}" destId="{87DEFB3E-76A0-4D51-B31A-FBE0BD8C1C5E}" srcOrd="0" destOrd="0" presId="urn:microsoft.com/office/officeart/2005/8/layout/lProcess2"/>
    <dgm:cxn modelId="{6D5292F2-19A8-4C89-B890-B7F7C791F9E1}" type="presParOf" srcId="{E4051803-B9EE-4214-9AA1-A0BF4AC05904}" destId="{8E8D2EB1-C241-485C-B329-47A0B949EDDC}" srcOrd="1" destOrd="0" presId="urn:microsoft.com/office/officeart/2005/8/layout/lProcess2"/>
    <dgm:cxn modelId="{E42C1E35-F5B3-4F8D-ABA4-0C3F89A6FFB5}" type="presParOf" srcId="{E4051803-B9EE-4214-9AA1-A0BF4AC05904}" destId="{61664AF6-3DAB-4F7D-814A-1D4B2BDC9550}" srcOrd="2" destOrd="0" presId="urn:microsoft.com/office/officeart/2005/8/layout/lProcess2"/>
    <dgm:cxn modelId="{441CB729-FAB1-4078-8AB1-8C39EDBA1AD7}" type="presParOf" srcId="{61664AF6-3DAB-4F7D-814A-1D4B2BDC9550}" destId="{D13CCB6F-57D9-4D11-BE58-88AE7DA5238A}" srcOrd="0" destOrd="0" presId="urn:microsoft.com/office/officeart/2005/8/layout/lProcess2"/>
    <dgm:cxn modelId="{5416B7D5-3E7B-410B-A8FB-E06AAC226E68}" type="presParOf" srcId="{D13CCB6F-57D9-4D11-BE58-88AE7DA5238A}" destId="{9A0B17C6-039F-4DC8-B740-F5587CB53F1A}" srcOrd="0" destOrd="0" presId="urn:microsoft.com/office/officeart/2005/8/layout/lProcess2"/>
    <dgm:cxn modelId="{8DC7F5C1-6A14-4943-884C-6CF37ACA8D9A}" type="presParOf" srcId="{D13CCB6F-57D9-4D11-BE58-88AE7DA5238A}" destId="{6F8D1A7B-A640-4D68-92BC-0C817AF9D9CC}" srcOrd="1" destOrd="0" presId="urn:microsoft.com/office/officeart/2005/8/layout/lProcess2"/>
    <dgm:cxn modelId="{82F19F94-7AE4-4CCA-884F-57304F6BE6CF}" type="presParOf" srcId="{D13CCB6F-57D9-4D11-BE58-88AE7DA5238A}" destId="{88E76D95-3684-4284-BAB8-95971B1B540D}" srcOrd="2" destOrd="0" presId="urn:microsoft.com/office/officeart/2005/8/layout/lProcess2"/>
    <dgm:cxn modelId="{BEC681B0-00EF-4D21-82A5-F5F2107AF3E1}" type="presParOf" srcId="{D13CCB6F-57D9-4D11-BE58-88AE7DA5238A}" destId="{69F6AC5A-729D-42A7-98CC-FF855FEED3D5}" srcOrd="3" destOrd="0" presId="urn:microsoft.com/office/officeart/2005/8/layout/lProcess2"/>
    <dgm:cxn modelId="{1FAF159A-9DAA-4A98-A9E8-5729A9E6E80D}" type="presParOf" srcId="{D13CCB6F-57D9-4D11-BE58-88AE7DA5238A}" destId="{E98899FE-2EBB-4AF7-8264-AA4749D5BD3C}" srcOrd="4" destOrd="0" presId="urn:microsoft.com/office/officeart/2005/8/layout/lProcess2"/>
    <dgm:cxn modelId="{9E86B02E-0EAD-4A32-89CC-766C6F15EFE7}" type="presParOf" srcId="{E6D5975C-8924-4D7F-BB35-EB2E0EC701B9}" destId="{AA877CB1-8521-4FA9-A5F8-8BE4DEBFD009}" srcOrd="1" destOrd="0" presId="urn:microsoft.com/office/officeart/2005/8/layout/lProcess2"/>
    <dgm:cxn modelId="{1298EA79-B472-439B-B802-E7AB0F4805DC}" type="presParOf" srcId="{E6D5975C-8924-4D7F-BB35-EB2E0EC701B9}" destId="{86034984-42D0-4C8E-9025-082B730955C1}" srcOrd="2" destOrd="0" presId="urn:microsoft.com/office/officeart/2005/8/layout/lProcess2"/>
    <dgm:cxn modelId="{67D0A2A0-9508-4997-B9DE-2CE98C391CD5}" type="presParOf" srcId="{86034984-42D0-4C8E-9025-082B730955C1}" destId="{7A42CB9F-3D40-440C-91A0-F51101E824C6}" srcOrd="0" destOrd="0" presId="urn:microsoft.com/office/officeart/2005/8/layout/lProcess2"/>
    <dgm:cxn modelId="{394F8E54-801D-464D-A87E-BFABD5659338}" type="presParOf" srcId="{86034984-42D0-4C8E-9025-082B730955C1}" destId="{71E87BC8-5B7A-4570-9F73-8FE7C256EED5}" srcOrd="1" destOrd="0" presId="urn:microsoft.com/office/officeart/2005/8/layout/lProcess2"/>
    <dgm:cxn modelId="{D7998B8F-961C-42FB-AB17-5ACD959AC331}" type="presParOf" srcId="{86034984-42D0-4C8E-9025-082B730955C1}" destId="{9164FD12-F36B-488D-87A5-12955502D960}" srcOrd="2" destOrd="0" presId="urn:microsoft.com/office/officeart/2005/8/layout/lProcess2"/>
    <dgm:cxn modelId="{2955A88F-0A84-4FCE-8129-CBF9C63D1104}" type="presParOf" srcId="{9164FD12-F36B-488D-87A5-12955502D960}" destId="{05D67FE5-227D-46F0-921D-6FA6A7E168DD}" srcOrd="0" destOrd="0" presId="urn:microsoft.com/office/officeart/2005/8/layout/lProcess2"/>
    <dgm:cxn modelId="{7B83A2C1-7525-4BA3-BF30-A0D0E6350031}" type="presParOf" srcId="{05D67FE5-227D-46F0-921D-6FA6A7E168DD}" destId="{18180F4D-86AD-4813-9EA7-4A03E408213F}" srcOrd="0" destOrd="0" presId="urn:microsoft.com/office/officeart/2005/8/layout/lProcess2"/>
    <dgm:cxn modelId="{17DBA37C-2557-4353-B324-32A0AFBBE385}" type="presParOf" srcId="{05D67FE5-227D-46F0-921D-6FA6A7E168DD}" destId="{3CB3F9EE-D475-40F0-8AE7-5F9D6146A86B}" srcOrd="1" destOrd="0" presId="urn:microsoft.com/office/officeart/2005/8/layout/lProcess2"/>
    <dgm:cxn modelId="{8C03698E-246A-4160-9B6A-A92BDABCE286}" type="presParOf" srcId="{05D67FE5-227D-46F0-921D-6FA6A7E168DD}" destId="{4BAB99AF-9A5D-4F4C-A5FA-F1C2B1B6D5C8}" srcOrd="2" destOrd="0" presId="urn:microsoft.com/office/officeart/2005/8/layout/lProcess2"/>
    <dgm:cxn modelId="{A78B71B5-1B5F-4FE1-91CA-0BAFF51F183D}" type="presParOf" srcId="{05D67FE5-227D-46F0-921D-6FA6A7E168DD}" destId="{C7CD22CA-5AA1-45DE-91FB-3B15BA73A0FC}" srcOrd="3" destOrd="0" presId="urn:microsoft.com/office/officeart/2005/8/layout/lProcess2"/>
    <dgm:cxn modelId="{F9A01012-CDE6-4D1D-BDD8-4E67392C3A9F}" type="presParOf" srcId="{05D67FE5-227D-46F0-921D-6FA6A7E168DD}" destId="{F001C206-5AA7-4B6E-BE33-3D60745E2B2A}" srcOrd="4" destOrd="0" presId="urn:microsoft.com/office/officeart/2005/8/layout/lProcess2"/>
    <dgm:cxn modelId="{A6A87B0D-E68D-4632-A590-776E3185C2E9}" type="presParOf" srcId="{05D67FE5-227D-46F0-921D-6FA6A7E168DD}" destId="{AA7663BF-37EF-448B-A5EB-88ACDD3F95A2}" srcOrd="5" destOrd="0" presId="urn:microsoft.com/office/officeart/2005/8/layout/lProcess2"/>
    <dgm:cxn modelId="{4C3D13F7-9691-4826-B65B-9520DD1FD920}" type="presParOf" srcId="{05D67FE5-227D-46F0-921D-6FA6A7E168DD}" destId="{9EF1F78A-1FE9-4007-B936-4A7FED809781}" srcOrd="6" destOrd="0" presId="urn:microsoft.com/office/officeart/2005/8/layout/lProcess2"/>
    <dgm:cxn modelId="{8DBD162D-4351-4669-8944-3CCCEF3C56D9}" type="presParOf" srcId="{E6D5975C-8924-4D7F-BB35-EB2E0EC701B9}" destId="{442EE3B4-5F8C-431C-A0A7-B1BB448A7455}" srcOrd="3" destOrd="0" presId="urn:microsoft.com/office/officeart/2005/8/layout/lProcess2"/>
    <dgm:cxn modelId="{3EFF6BBE-B037-4766-95B5-F9EB1AF60D51}" type="presParOf" srcId="{E6D5975C-8924-4D7F-BB35-EB2E0EC701B9}" destId="{ED0FB0C6-F1D4-490C-966E-4BF22235CA88}" srcOrd="4" destOrd="0" presId="urn:microsoft.com/office/officeart/2005/8/layout/lProcess2"/>
    <dgm:cxn modelId="{193AC58C-475A-4621-978A-A0F01AB5B77A}" type="presParOf" srcId="{ED0FB0C6-F1D4-490C-966E-4BF22235CA88}" destId="{09C8DEA9-6812-4B48-B127-E414E59CAF47}" srcOrd="0" destOrd="0" presId="urn:microsoft.com/office/officeart/2005/8/layout/lProcess2"/>
    <dgm:cxn modelId="{BA01E17B-CAE8-4129-8237-5B7E16D29B92}" type="presParOf" srcId="{ED0FB0C6-F1D4-490C-966E-4BF22235CA88}" destId="{A872923B-41FA-4971-8972-FEF5F3D71713}" srcOrd="1" destOrd="0" presId="urn:microsoft.com/office/officeart/2005/8/layout/lProcess2"/>
    <dgm:cxn modelId="{947C49DA-E69F-4F2E-9916-82F8CD3893C4}" type="presParOf" srcId="{ED0FB0C6-F1D4-490C-966E-4BF22235CA88}" destId="{BCC80A19-B278-47D6-84D2-47A2F2A69170}" srcOrd="2" destOrd="0" presId="urn:microsoft.com/office/officeart/2005/8/layout/lProcess2"/>
    <dgm:cxn modelId="{FBCCBBDB-BA4C-4F4D-98B8-B98934230EE6}" type="presParOf" srcId="{BCC80A19-B278-47D6-84D2-47A2F2A69170}" destId="{9BD99253-2F3E-4453-A54E-1EFDC6FCCF04}" srcOrd="0" destOrd="0" presId="urn:microsoft.com/office/officeart/2005/8/layout/lProcess2"/>
    <dgm:cxn modelId="{F1BADD6A-9C41-4AB6-B445-CC7EFDD7BDD0}" type="presParOf" srcId="{9BD99253-2F3E-4453-A54E-1EFDC6FCCF04}" destId="{A85D0069-AA98-426E-9941-84F0C7C85749}" srcOrd="0" destOrd="0" presId="urn:microsoft.com/office/officeart/2005/8/layout/lProcess2"/>
    <dgm:cxn modelId="{615B2957-E1E9-489D-9986-E4D17E84B51E}" type="presParOf" srcId="{9BD99253-2F3E-4453-A54E-1EFDC6FCCF04}" destId="{FD1B056E-937C-4324-B402-3634F6192C60}" srcOrd="1" destOrd="0" presId="urn:microsoft.com/office/officeart/2005/8/layout/lProcess2"/>
    <dgm:cxn modelId="{7E9CCA89-4516-4E2B-BA95-5BEA210BC261}" type="presParOf" srcId="{9BD99253-2F3E-4453-A54E-1EFDC6FCCF04}" destId="{ACE1B628-EE0B-4F55-AFCF-DCAD788EE840}" srcOrd="2" destOrd="0" presId="urn:microsoft.com/office/officeart/2005/8/layout/lProcess2"/>
    <dgm:cxn modelId="{59A66BD5-29BA-4C90-96AE-7B156FE20B31}" type="presParOf" srcId="{9BD99253-2F3E-4453-A54E-1EFDC6FCCF04}" destId="{75BC3B44-72C3-4CE3-A7D1-F6E79D5BA89D}" srcOrd="3" destOrd="0" presId="urn:microsoft.com/office/officeart/2005/8/layout/lProcess2"/>
    <dgm:cxn modelId="{CE4EC769-ABEC-45BF-88BE-03F1317201EA}" type="presParOf" srcId="{9BD99253-2F3E-4453-A54E-1EFDC6FCCF04}" destId="{C0159ED0-50A6-4E22-813E-2998CDFF2C86}" srcOrd="4" destOrd="0" presId="urn:microsoft.com/office/officeart/2005/8/layout/lProcess2"/>
    <dgm:cxn modelId="{5FDA926E-820B-43D4-8671-192BD6F3F73F}" type="presParOf" srcId="{9BD99253-2F3E-4453-A54E-1EFDC6FCCF04}" destId="{0330178B-E921-40A3-BD32-7140699DDB9D}" srcOrd="5" destOrd="0" presId="urn:microsoft.com/office/officeart/2005/8/layout/lProcess2"/>
    <dgm:cxn modelId="{18EC1CE5-8573-461D-8F6C-5479F7FD45F7}" type="presParOf" srcId="{9BD99253-2F3E-4453-A54E-1EFDC6FCCF04}" destId="{900974D2-6013-4797-9DC7-40E4F1546F95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C775BC0-BED7-489C-BD12-64774BEBF1C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F2EE3AE-1F2C-4612-A08D-3672B80196F1}">
      <dgm:prSet phldrT="[Texto]"/>
      <dgm:spPr/>
      <dgm:t>
        <a:bodyPr/>
        <a:lstStyle/>
        <a:p>
          <a:r>
            <a:rPr lang="es-ES" dirty="0" smtClean="0"/>
            <a:t>RIESGO SECTORIAL 	</a:t>
          </a:r>
          <a:endParaRPr lang="es-ES" dirty="0"/>
        </a:p>
      </dgm:t>
    </dgm:pt>
    <dgm:pt modelId="{4A8BE9E0-194E-4ECD-9B65-823FADF93734}" type="parTrans" cxnId="{539ADE9C-6FA2-4D81-8227-33222D417A20}">
      <dgm:prSet/>
      <dgm:spPr/>
      <dgm:t>
        <a:bodyPr/>
        <a:lstStyle/>
        <a:p>
          <a:endParaRPr lang="es-ES"/>
        </a:p>
      </dgm:t>
    </dgm:pt>
    <dgm:pt modelId="{E7527174-B0DB-4149-872E-5E4E306C2B08}" type="sibTrans" cxnId="{539ADE9C-6FA2-4D81-8227-33222D417A20}">
      <dgm:prSet/>
      <dgm:spPr/>
      <dgm:t>
        <a:bodyPr/>
        <a:lstStyle/>
        <a:p>
          <a:endParaRPr lang="es-ES"/>
        </a:p>
      </dgm:t>
    </dgm:pt>
    <dgm:pt modelId="{93A570F6-5774-4EDD-8BE8-7A8D35777429}">
      <dgm:prSet phldrT="[Texto]"/>
      <dgm:spPr/>
      <dgm:t>
        <a:bodyPr/>
        <a:lstStyle/>
        <a:p>
          <a:r>
            <a:rPr lang="es-ES" dirty="0" smtClean="0"/>
            <a:t>ZONA GEOGRÁFICA</a:t>
          </a:r>
          <a:endParaRPr lang="es-ES" dirty="0"/>
        </a:p>
      </dgm:t>
    </dgm:pt>
    <dgm:pt modelId="{46F8E193-A2B2-450E-A3DD-BCFD01B8D31B}" type="parTrans" cxnId="{69D5E50E-9B10-4F39-A1E4-F8F6B36BA893}">
      <dgm:prSet/>
      <dgm:spPr/>
      <dgm:t>
        <a:bodyPr/>
        <a:lstStyle/>
        <a:p>
          <a:endParaRPr lang="es-ES"/>
        </a:p>
      </dgm:t>
    </dgm:pt>
    <dgm:pt modelId="{DE603E9A-5CFF-4356-9459-F31B3576CFC5}" type="sibTrans" cxnId="{69D5E50E-9B10-4F39-A1E4-F8F6B36BA893}">
      <dgm:prSet/>
      <dgm:spPr/>
      <dgm:t>
        <a:bodyPr/>
        <a:lstStyle/>
        <a:p>
          <a:endParaRPr lang="es-ES"/>
        </a:p>
      </dgm:t>
    </dgm:pt>
    <dgm:pt modelId="{8796EFCA-5D54-46AE-88DE-CFB180D8E481}">
      <dgm:prSet phldrT="[Texto]"/>
      <dgm:spPr/>
      <dgm:t>
        <a:bodyPr/>
        <a:lstStyle/>
        <a:p>
          <a:r>
            <a:rPr lang="es-ES" dirty="0" smtClean="0"/>
            <a:t>ROS/RSM – RIESGO OPERACIONAL.</a:t>
          </a:r>
          <a:endParaRPr lang="es-ES" dirty="0"/>
        </a:p>
      </dgm:t>
    </dgm:pt>
    <dgm:pt modelId="{C4AEF525-AC9B-4475-A241-63C65A89F3BF}" type="parTrans" cxnId="{08893558-DB98-489E-928B-47BA788FCA40}">
      <dgm:prSet/>
      <dgm:spPr/>
      <dgm:t>
        <a:bodyPr/>
        <a:lstStyle/>
        <a:p>
          <a:endParaRPr lang="es-ES"/>
        </a:p>
      </dgm:t>
    </dgm:pt>
    <dgm:pt modelId="{03CA00B7-834C-4673-AAA5-B01E9C9248C6}" type="sibTrans" cxnId="{08893558-DB98-489E-928B-47BA788FCA40}">
      <dgm:prSet/>
      <dgm:spPr/>
      <dgm:t>
        <a:bodyPr/>
        <a:lstStyle/>
        <a:p>
          <a:endParaRPr lang="es-ES"/>
        </a:p>
      </dgm:t>
    </dgm:pt>
    <dgm:pt modelId="{5F8F574C-6858-4107-884C-475640A9D4D3}">
      <dgm:prSet/>
      <dgm:spPr/>
      <dgm:t>
        <a:bodyPr/>
        <a:lstStyle/>
        <a:p>
          <a:r>
            <a:rPr lang="es-ES" dirty="0" smtClean="0"/>
            <a:t>REPORTE SISTEMÁTICO MENSUAL			</a:t>
          </a:r>
          <a:endParaRPr lang="es-ES" dirty="0"/>
        </a:p>
      </dgm:t>
    </dgm:pt>
    <dgm:pt modelId="{9CA88378-3614-40C5-BDAB-D46F870A29C2}" type="parTrans" cxnId="{115DFC6D-EFB0-45C3-B348-CFFACFE43619}">
      <dgm:prSet/>
      <dgm:spPr/>
      <dgm:t>
        <a:bodyPr/>
        <a:lstStyle/>
        <a:p>
          <a:endParaRPr lang="es-ES"/>
        </a:p>
      </dgm:t>
    </dgm:pt>
    <dgm:pt modelId="{585E371A-D1CB-4992-8E23-AFE8BCC9A657}" type="sibTrans" cxnId="{115DFC6D-EFB0-45C3-B348-CFFACFE43619}">
      <dgm:prSet/>
      <dgm:spPr/>
      <dgm:t>
        <a:bodyPr/>
        <a:lstStyle/>
        <a:p>
          <a:endParaRPr lang="es-ES"/>
        </a:p>
      </dgm:t>
    </dgm:pt>
    <dgm:pt modelId="{537B9580-0AC0-43F0-8791-5229B48ED97B}">
      <dgm:prSet/>
      <dgm:spPr/>
      <dgm:t>
        <a:bodyPr/>
        <a:lstStyle/>
        <a:p>
          <a:r>
            <a:rPr lang="es-ES" dirty="0" smtClean="0"/>
            <a:t>AMBIENTE DE CONTROL</a:t>
          </a:r>
          <a:endParaRPr lang="es-ES" dirty="0"/>
        </a:p>
      </dgm:t>
    </dgm:pt>
    <dgm:pt modelId="{1C80BDE9-DDDC-4039-8B43-CB90232DCDA6}" type="parTrans" cxnId="{DEDFF760-35ED-4067-83EF-A498CB6B9999}">
      <dgm:prSet/>
      <dgm:spPr/>
      <dgm:t>
        <a:bodyPr/>
        <a:lstStyle/>
        <a:p>
          <a:endParaRPr lang="es-ES"/>
        </a:p>
      </dgm:t>
    </dgm:pt>
    <dgm:pt modelId="{43B6AA3D-DF0F-4B70-8720-865C4C07E796}" type="sibTrans" cxnId="{DEDFF760-35ED-4067-83EF-A498CB6B9999}">
      <dgm:prSet/>
      <dgm:spPr/>
      <dgm:t>
        <a:bodyPr/>
        <a:lstStyle/>
        <a:p>
          <a:endParaRPr lang="es-ES"/>
        </a:p>
      </dgm:t>
    </dgm:pt>
    <dgm:pt modelId="{3A9D38B7-6488-493B-8A04-44BDA71356B2}" type="pres">
      <dgm:prSet presAssocID="{CC775BC0-BED7-489C-BD12-64774BEBF1C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E7C814C-C728-474E-8E4F-91A07DA9F449}" type="pres">
      <dgm:prSet presAssocID="{CC775BC0-BED7-489C-BD12-64774BEBF1CF}" presName="dummyMaxCanvas" presStyleCnt="0">
        <dgm:presLayoutVars/>
      </dgm:prSet>
      <dgm:spPr/>
    </dgm:pt>
    <dgm:pt modelId="{0E302BF4-5F00-475A-9EA4-6764904DB9EF}" type="pres">
      <dgm:prSet presAssocID="{CC775BC0-BED7-489C-BD12-64774BEBF1CF}" presName="FiveNodes_1" presStyleLbl="node1" presStyleIdx="0" presStyleCnt="5" custLinFactNeighborX="-159" custLinFactNeighborY="-43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1A71FF-58EB-45EC-B099-C35AE176972A}" type="pres">
      <dgm:prSet presAssocID="{CC775BC0-BED7-489C-BD12-64774BEBF1CF}" presName="FiveNodes_2" presStyleLbl="node1" presStyleIdx="1" presStyleCnt="5" custLinFactNeighborX="-76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F6DC71-9DC7-4D6D-B1BE-2A0BECA36722}" type="pres">
      <dgm:prSet presAssocID="{CC775BC0-BED7-489C-BD12-64774BEBF1CF}" presName="FiveNodes_3" presStyleLbl="node1" presStyleIdx="2" presStyleCnt="5" custLinFactNeighborX="-149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24E990-E906-4D2F-BFD1-D8EAA63A0F71}" type="pres">
      <dgm:prSet presAssocID="{CC775BC0-BED7-489C-BD12-64774BEBF1CF}" presName="FiveNodes_4" presStyleLbl="node1" presStyleIdx="3" presStyleCnt="5" custLinFactNeighborX="-224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4C76A4-8ABD-4181-B53D-8CFAA28AF3DC}" type="pres">
      <dgm:prSet presAssocID="{CC775BC0-BED7-489C-BD12-64774BEBF1CF}" presName="FiveNodes_5" presStyleLbl="node1" presStyleIdx="4" presStyleCnt="5" custLinFactNeighborX="-298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A508FA-7EA9-4A7B-AE80-83FABEEECAFC}" type="pres">
      <dgm:prSet presAssocID="{CC775BC0-BED7-489C-BD12-64774BEBF1CF}" presName="FiveConn_1-2" presStyleLbl="fgAccFollowNode1" presStyleIdx="0" presStyleCnt="4" custLinFactNeighborX="-448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7975EC-3110-478D-85E1-1253C19310D9}" type="pres">
      <dgm:prSet presAssocID="{CC775BC0-BED7-489C-BD12-64774BEBF1CF}" presName="FiveConn_2-3" presStyleLbl="fgAccFollowNode1" presStyleIdx="1" presStyleCnt="4" custLinFactX="-57534" custLinFactNeighborX="-100000" custLinFactNeighborY="-55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F165E6-CF4F-40EF-B5A6-5951B5EA10E3}" type="pres">
      <dgm:prSet presAssocID="{CC775BC0-BED7-489C-BD12-64774BEBF1CF}" presName="FiveConn_3-4" presStyleLbl="fgAccFollowNode1" presStyleIdx="2" presStyleCnt="4" custLinFactX="-100000" custLinFactNeighborX="-170222" custLinFactNeighborY="-2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EEE9F7-8801-4C86-992D-1E1CD9587EFE}" type="pres">
      <dgm:prSet presAssocID="{CC775BC0-BED7-489C-BD12-64774BEBF1CF}" presName="FiveConn_4-5" presStyleLbl="fgAccFollowNode1" presStyleIdx="3" presStyleCnt="4" custLinFactX="-182909" custLinFactNeighborX="-200000" custLinFactNeighborY="-110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31663A-3D3E-4A1C-ABF9-996400C48327}" type="pres">
      <dgm:prSet presAssocID="{CC775BC0-BED7-489C-BD12-64774BEBF1C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8701FA-6A22-4811-827C-9D7A05961DC1}" type="pres">
      <dgm:prSet presAssocID="{CC775BC0-BED7-489C-BD12-64774BEBF1C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A9F5FB-D137-41AC-AB00-B724D7F4840A}" type="pres">
      <dgm:prSet presAssocID="{CC775BC0-BED7-489C-BD12-64774BEBF1C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3AF1F5-07DC-44E5-80A4-6447A1C52D25}" type="pres">
      <dgm:prSet presAssocID="{CC775BC0-BED7-489C-BD12-64774BEBF1C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80A281-6D10-4781-9047-3E9835E06DC6}" type="pres">
      <dgm:prSet presAssocID="{CC775BC0-BED7-489C-BD12-64774BEBF1C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8893558-DB98-489E-928B-47BA788FCA40}" srcId="{CC775BC0-BED7-489C-BD12-64774BEBF1CF}" destId="{8796EFCA-5D54-46AE-88DE-CFB180D8E481}" srcOrd="4" destOrd="0" parTransId="{C4AEF525-AC9B-4475-A241-63C65A89F3BF}" sibTransId="{03CA00B7-834C-4673-AAA5-B01E9C9248C6}"/>
    <dgm:cxn modelId="{5B6A4443-5509-4B2D-8AD7-BD8BA685AE14}" type="presOf" srcId="{93A570F6-5774-4EDD-8BE8-7A8D35777429}" destId="{161A71FF-58EB-45EC-B099-C35AE176972A}" srcOrd="0" destOrd="0" presId="urn:microsoft.com/office/officeart/2005/8/layout/vProcess5"/>
    <dgm:cxn modelId="{BBA3BBCC-8085-48A0-8F8A-6E993C6074E9}" type="presOf" srcId="{DE603E9A-5CFF-4356-9459-F31B3576CFC5}" destId="{557975EC-3110-478D-85E1-1253C19310D9}" srcOrd="0" destOrd="0" presId="urn:microsoft.com/office/officeart/2005/8/layout/vProcess5"/>
    <dgm:cxn modelId="{DEDFF760-35ED-4067-83EF-A498CB6B9999}" srcId="{CC775BC0-BED7-489C-BD12-64774BEBF1CF}" destId="{537B9580-0AC0-43F0-8791-5229B48ED97B}" srcOrd="2" destOrd="0" parTransId="{1C80BDE9-DDDC-4039-8B43-CB90232DCDA6}" sibTransId="{43B6AA3D-DF0F-4B70-8720-865C4C07E796}"/>
    <dgm:cxn modelId="{6FD8E5F8-3F2D-4019-A2FA-06912CAA377D}" type="presOf" srcId="{E7527174-B0DB-4149-872E-5E4E306C2B08}" destId="{FFA508FA-7EA9-4A7B-AE80-83FABEEECAFC}" srcOrd="0" destOrd="0" presId="urn:microsoft.com/office/officeart/2005/8/layout/vProcess5"/>
    <dgm:cxn modelId="{69C5F780-47EC-4FC9-9945-2E49B1EF1447}" type="presOf" srcId="{537B9580-0AC0-43F0-8791-5229B48ED97B}" destId="{39A9F5FB-D137-41AC-AB00-B724D7F4840A}" srcOrd="1" destOrd="0" presId="urn:microsoft.com/office/officeart/2005/8/layout/vProcess5"/>
    <dgm:cxn modelId="{115DFC6D-EFB0-45C3-B348-CFFACFE43619}" srcId="{CC775BC0-BED7-489C-BD12-64774BEBF1CF}" destId="{5F8F574C-6858-4107-884C-475640A9D4D3}" srcOrd="3" destOrd="0" parTransId="{9CA88378-3614-40C5-BDAB-D46F870A29C2}" sibTransId="{585E371A-D1CB-4992-8E23-AFE8BCC9A657}"/>
    <dgm:cxn modelId="{F80BA607-EE0E-4DE7-850C-14248C73892F}" type="presOf" srcId="{2F2EE3AE-1F2C-4612-A08D-3672B80196F1}" destId="{8B31663A-3D3E-4A1C-ABF9-996400C48327}" srcOrd="1" destOrd="0" presId="urn:microsoft.com/office/officeart/2005/8/layout/vProcess5"/>
    <dgm:cxn modelId="{697F4DCC-6683-414E-9149-3AC791C39DA9}" type="presOf" srcId="{537B9580-0AC0-43F0-8791-5229B48ED97B}" destId="{80F6DC71-9DC7-4D6D-B1BE-2A0BECA36722}" srcOrd="0" destOrd="0" presId="urn:microsoft.com/office/officeart/2005/8/layout/vProcess5"/>
    <dgm:cxn modelId="{69D5E50E-9B10-4F39-A1E4-F8F6B36BA893}" srcId="{CC775BC0-BED7-489C-BD12-64774BEBF1CF}" destId="{93A570F6-5774-4EDD-8BE8-7A8D35777429}" srcOrd="1" destOrd="0" parTransId="{46F8E193-A2B2-450E-A3DD-BCFD01B8D31B}" sibTransId="{DE603E9A-5CFF-4356-9459-F31B3576CFC5}"/>
    <dgm:cxn modelId="{907A9543-8B65-41AE-9D8B-601F0F92236E}" type="presOf" srcId="{2F2EE3AE-1F2C-4612-A08D-3672B80196F1}" destId="{0E302BF4-5F00-475A-9EA4-6764904DB9EF}" srcOrd="0" destOrd="0" presId="urn:microsoft.com/office/officeart/2005/8/layout/vProcess5"/>
    <dgm:cxn modelId="{2515040D-28A1-4992-B03B-B8D4735A65CD}" type="presOf" srcId="{585E371A-D1CB-4992-8E23-AFE8BCC9A657}" destId="{4BEEE9F7-8801-4C86-992D-1E1CD9587EFE}" srcOrd="0" destOrd="0" presId="urn:microsoft.com/office/officeart/2005/8/layout/vProcess5"/>
    <dgm:cxn modelId="{85338420-67C1-4B19-9F8B-E75C1F84F90C}" type="presOf" srcId="{8796EFCA-5D54-46AE-88DE-CFB180D8E481}" destId="{9A80A281-6D10-4781-9047-3E9835E06DC6}" srcOrd="1" destOrd="0" presId="urn:microsoft.com/office/officeart/2005/8/layout/vProcess5"/>
    <dgm:cxn modelId="{FD3BCCAA-F036-4A62-BBEB-2D3173D15CA1}" type="presOf" srcId="{5F8F574C-6858-4107-884C-475640A9D4D3}" destId="{DE24E990-E906-4D2F-BFD1-D8EAA63A0F71}" srcOrd="0" destOrd="0" presId="urn:microsoft.com/office/officeart/2005/8/layout/vProcess5"/>
    <dgm:cxn modelId="{3BFC1319-D2FA-4B72-8197-4CD0C279A823}" type="presOf" srcId="{5F8F574C-6858-4107-884C-475640A9D4D3}" destId="{223AF1F5-07DC-44E5-80A4-6447A1C52D25}" srcOrd="1" destOrd="0" presId="urn:microsoft.com/office/officeart/2005/8/layout/vProcess5"/>
    <dgm:cxn modelId="{94C3CCDD-4768-416C-8A1F-97CC8DF8F69C}" type="presOf" srcId="{43B6AA3D-DF0F-4B70-8720-865C4C07E796}" destId="{88F165E6-CF4F-40EF-B5A6-5951B5EA10E3}" srcOrd="0" destOrd="0" presId="urn:microsoft.com/office/officeart/2005/8/layout/vProcess5"/>
    <dgm:cxn modelId="{AA3FFB87-3908-4E68-9B23-2F6461AED10D}" type="presOf" srcId="{CC775BC0-BED7-489C-BD12-64774BEBF1CF}" destId="{3A9D38B7-6488-493B-8A04-44BDA71356B2}" srcOrd="0" destOrd="0" presId="urn:microsoft.com/office/officeart/2005/8/layout/vProcess5"/>
    <dgm:cxn modelId="{539ADE9C-6FA2-4D81-8227-33222D417A20}" srcId="{CC775BC0-BED7-489C-BD12-64774BEBF1CF}" destId="{2F2EE3AE-1F2C-4612-A08D-3672B80196F1}" srcOrd="0" destOrd="0" parTransId="{4A8BE9E0-194E-4ECD-9B65-823FADF93734}" sibTransId="{E7527174-B0DB-4149-872E-5E4E306C2B08}"/>
    <dgm:cxn modelId="{7546926E-C2AA-41F7-BBC1-B84554727E01}" type="presOf" srcId="{93A570F6-5774-4EDD-8BE8-7A8D35777429}" destId="{358701FA-6A22-4811-827C-9D7A05961DC1}" srcOrd="1" destOrd="0" presId="urn:microsoft.com/office/officeart/2005/8/layout/vProcess5"/>
    <dgm:cxn modelId="{F9DDF1D7-3CEB-419E-8C5B-1D395D13EAF7}" type="presOf" srcId="{8796EFCA-5D54-46AE-88DE-CFB180D8E481}" destId="{DE4C76A4-8ABD-4181-B53D-8CFAA28AF3DC}" srcOrd="0" destOrd="0" presId="urn:microsoft.com/office/officeart/2005/8/layout/vProcess5"/>
    <dgm:cxn modelId="{2A8DFD9C-9F57-46B3-A838-32A654BA2A96}" type="presParOf" srcId="{3A9D38B7-6488-493B-8A04-44BDA71356B2}" destId="{7E7C814C-C728-474E-8E4F-91A07DA9F449}" srcOrd="0" destOrd="0" presId="urn:microsoft.com/office/officeart/2005/8/layout/vProcess5"/>
    <dgm:cxn modelId="{99BC0A75-773D-48CC-A8A2-21A5F3B36DCF}" type="presParOf" srcId="{3A9D38B7-6488-493B-8A04-44BDA71356B2}" destId="{0E302BF4-5F00-475A-9EA4-6764904DB9EF}" srcOrd="1" destOrd="0" presId="urn:microsoft.com/office/officeart/2005/8/layout/vProcess5"/>
    <dgm:cxn modelId="{F7E21D35-63B0-4904-9F76-38D90BAF43F1}" type="presParOf" srcId="{3A9D38B7-6488-493B-8A04-44BDA71356B2}" destId="{161A71FF-58EB-45EC-B099-C35AE176972A}" srcOrd="2" destOrd="0" presId="urn:microsoft.com/office/officeart/2005/8/layout/vProcess5"/>
    <dgm:cxn modelId="{E9CC1C6A-F96F-4789-B97A-D5249FEBDBB7}" type="presParOf" srcId="{3A9D38B7-6488-493B-8A04-44BDA71356B2}" destId="{80F6DC71-9DC7-4D6D-B1BE-2A0BECA36722}" srcOrd="3" destOrd="0" presId="urn:microsoft.com/office/officeart/2005/8/layout/vProcess5"/>
    <dgm:cxn modelId="{280D25E8-B098-45DD-9AD7-AC75C5D3C542}" type="presParOf" srcId="{3A9D38B7-6488-493B-8A04-44BDA71356B2}" destId="{DE24E990-E906-4D2F-BFD1-D8EAA63A0F71}" srcOrd="4" destOrd="0" presId="urn:microsoft.com/office/officeart/2005/8/layout/vProcess5"/>
    <dgm:cxn modelId="{98444450-C2D0-4C34-AFC0-0E1DA4E0FE37}" type="presParOf" srcId="{3A9D38B7-6488-493B-8A04-44BDA71356B2}" destId="{DE4C76A4-8ABD-4181-B53D-8CFAA28AF3DC}" srcOrd="5" destOrd="0" presId="urn:microsoft.com/office/officeart/2005/8/layout/vProcess5"/>
    <dgm:cxn modelId="{BCF6EDF7-F6AF-446D-836C-EEEFDA58BDB4}" type="presParOf" srcId="{3A9D38B7-6488-493B-8A04-44BDA71356B2}" destId="{FFA508FA-7EA9-4A7B-AE80-83FABEEECAFC}" srcOrd="6" destOrd="0" presId="urn:microsoft.com/office/officeart/2005/8/layout/vProcess5"/>
    <dgm:cxn modelId="{A2DD4202-DF02-45E8-AF13-FFD4A8632B73}" type="presParOf" srcId="{3A9D38B7-6488-493B-8A04-44BDA71356B2}" destId="{557975EC-3110-478D-85E1-1253C19310D9}" srcOrd="7" destOrd="0" presId="urn:microsoft.com/office/officeart/2005/8/layout/vProcess5"/>
    <dgm:cxn modelId="{F60772F6-9741-43DB-8AF7-E871DF9D2C2A}" type="presParOf" srcId="{3A9D38B7-6488-493B-8A04-44BDA71356B2}" destId="{88F165E6-CF4F-40EF-B5A6-5951B5EA10E3}" srcOrd="8" destOrd="0" presId="urn:microsoft.com/office/officeart/2005/8/layout/vProcess5"/>
    <dgm:cxn modelId="{D0169638-E69A-4471-A7AF-1D6DAFE144E7}" type="presParOf" srcId="{3A9D38B7-6488-493B-8A04-44BDA71356B2}" destId="{4BEEE9F7-8801-4C86-992D-1E1CD9587EFE}" srcOrd="9" destOrd="0" presId="urn:microsoft.com/office/officeart/2005/8/layout/vProcess5"/>
    <dgm:cxn modelId="{FA859A9F-C8C2-4FC1-B529-9104BB59546A}" type="presParOf" srcId="{3A9D38B7-6488-493B-8A04-44BDA71356B2}" destId="{8B31663A-3D3E-4A1C-ABF9-996400C48327}" srcOrd="10" destOrd="0" presId="urn:microsoft.com/office/officeart/2005/8/layout/vProcess5"/>
    <dgm:cxn modelId="{E90DEF98-9D81-4124-B83C-1381D83FBE27}" type="presParOf" srcId="{3A9D38B7-6488-493B-8A04-44BDA71356B2}" destId="{358701FA-6A22-4811-827C-9D7A05961DC1}" srcOrd="11" destOrd="0" presId="urn:microsoft.com/office/officeart/2005/8/layout/vProcess5"/>
    <dgm:cxn modelId="{5FA0DF0E-8AB3-4A60-A735-B78D7BD8B0EF}" type="presParOf" srcId="{3A9D38B7-6488-493B-8A04-44BDA71356B2}" destId="{39A9F5FB-D137-41AC-AB00-B724D7F4840A}" srcOrd="12" destOrd="0" presId="urn:microsoft.com/office/officeart/2005/8/layout/vProcess5"/>
    <dgm:cxn modelId="{BD411E92-7E31-4617-9510-5B335E1E6667}" type="presParOf" srcId="{3A9D38B7-6488-493B-8A04-44BDA71356B2}" destId="{223AF1F5-07DC-44E5-80A4-6447A1C52D25}" srcOrd="13" destOrd="0" presId="urn:microsoft.com/office/officeart/2005/8/layout/vProcess5"/>
    <dgm:cxn modelId="{EED997A1-0496-4762-B9DA-A8671ACF7281}" type="presParOf" srcId="{3A9D38B7-6488-493B-8A04-44BDA71356B2}" destId="{9A80A281-6D10-4781-9047-3E9835E06DC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C775BC0-BED7-489C-BD12-64774BEBF1C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F2EE3AE-1F2C-4612-A08D-3672B80196F1}">
      <dgm:prSet phldrT="[Texto]" custT="1"/>
      <dgm:spPr/>
      <dgm:t>
        <a:bodyPr/>
        <a:lstStyle/>
        <a:p>
          <a:r>
            <a:rPr lang="es-ES" sz="1500" dirty="0" smtClean="0"/>
            <a:t>REPORTE DE OPERACIÓN SOSPECHOSA</a:t>
          </a:r>
          <a:endParaRPr lang="es-ES" sz="1500" dirty="0"/>
        </a:p>
      </dgm:t>
    </dgm:pt>
    <dgm:pt modelId="{4A8BE9E0-194E-4ECD-9B65-823FADF93734}" type="parTrans" cxnId="{539ADE9C-6FA2-4D81-8227-33222D417A20}">
      <dgm:prSet/>
      <dgm:spPr/>
      <dgm:t>
        <a:bodyPr/>
        <a:lstStyle/>
        <a:p>
          <a:endParaRPr lang="es-ES"/>
        </a:p>
      </dgm:t>
    </dgm:pt>
    <dgm:pt modelId="{E7527174-B0DB-4149-872E-5E4E306C2B08}" type="sibTrans" cxnId="{539ADE9C-6FA2-4D81-8227-33222D417A20}">
      <dgm:prSet/>
      <dgm:spPr/>
      <dgm:t>
        <a:bodyPr/>
        <a:lstStyle/>
        <a:p>
          <a:endParaRPr lang="es-ES"/>
        </a:p>
      </dgm:t>
    </dgm:pt>
    <dgm:pt modelId="{93A570F6-5774-4EDD-8BE8-7A8D35777429}">
      <dgm:prSet phldrT="[Texto]" custT="1"/>
      <dgm:spPr/>
      <dgm:t>
        <a:bodyPr/>
        <a:lstStyle/>
        <a:p>
          <a:r>
            <a:rPr lang="es-ES" sz="1500" dirty="0" smtClean="0"/>
            <a:t>TEMPORALIDAD DE ROS</a:t>
          </a:r>
          <a:endParaRPr lang="es-ES" sz="1500" dirty="0"/>
        </a:p>
      </dgm:t>
    </dgm:pt>
    <dgm:pt modelId="{46F8E193-A2B2-450E-A3DD-BCFD01B8D31B}" type="parTrans" cxnId="{69D5E50E-9B10-4F39-A1E4-F8F6B36BA893}">
      <dgm:prSet/>
      <dgm:spPr/>
      <dgm:t>
        <a:bodyPr/>
        <a:lstStyle/>
        <a:p>
          <a:endParaRPr lang="es-ES"/>
        </a:p>
      </dgm:t>
    </dgm:pt>
    <dgm:pt modelId="{DE603E9A-5CFF-4356-9459-F31B3576CFC5}" type="sibTrans" cxnId="{69D5E50E-9B10-4F39-A1E4-F8F6B36BA893}">
      <dgm:prSet/>
      <dgm:spPr/>
      <dgm:t>
        <a:bodyPr/>
        <a:lstStyle/>
        <a:p>
          <a:endParaRPr lang="es-ES"/>
        </a:p>
      </dgm:t>
    </dgm:pt>
    <dgm:pt modelId="{5F8F574C-6858-4107-884C-475640A9D4D3}">
      <dgm:prSet custT="1"/>
      <dgm:spPr/>
      <dgm:t>
        <a:bodyPr/>
        <a:lstStyle/>
        <a:p>
          <a:r>
            <a:rPr lang="es-ES" sz="1500" dirty="0" smtClean="0"/>
            <a:t>APLICACIÓN DE SANCIONES ADMINISTRATIVAS –UIF-</a:t>
          </a:r>
          <a:endParaRPr lang="es-ES" sz="1500" dirty="0"/>
        </a:p>
      </dgm:t>
    </dgm:pt>
    <dgm:pt modelId="{9CA88378-3614-40C5-BDAB-D46F870A29C2}" type="parTrans" cxnId="{115DFC6D-EFB0-45C3-B348-CFFACFE43619}">
      <dgm:prSet/>
      <dgm:spPr/>
      <dgm:t>
        <a:bodyPr/>
        <a:lstStyle/>
        <a:p>
          <a:endParaRPr lang="es-ES"/>
        </a:p>
      </dgm:t>
    </dgm:pt>
    <dgm:pt modelId="{585E371A-D1CB-4992-8E23-AFE8BCC9A657}" type="sibTrans" cxnId="{115DFC6D-EFB0-45C3-B348-CFFACFE43619}">
      <dgm:prSet/>
      <dgm:spPr/>
      <dgm:t>
        <a:bodyPr/>
        <a:lstStyle/>
        <a:p>
          <a:endParaRPr lang="es-ES"/>
        </a:p>
      </dgm:t>
    </dgm:pt>
    <dgm:pt modelId="{537B9580-0AC0-43F0-8791-5229B48ED97B}">
      <dgm:prSet custT="1"/>
      <dgm:spPr/>
      <dgm:t>
        <a:bodyPr/>
        <a:lstStyle/>
        <a:p>
          <a:r>
            <a:rPr lang="es-ES" sz="1500" dirty="0" smtClean="0"/>
            <a:t>PARTICIPACIÓN EN CAUSAS JUDICIALES</a:t>
          </a:r>
          <a:endParaRPr lang="es-ES" sz="1500" dirty="0"/>
        </a:p>
      </dgm:t>
    </dgm:pt>
    <dgm:pt modelId="{1C80BDE9-DDDC-4039-8B43-CB90232DCDA6}" type="parTrans" cxnId="{DEDFF760-35ED-4067-83EF-A498CB6B9999}">
      <dgm:prSet/>
      <dgm:spPr/>
      <dgm:t>
        <a:bodyPr/>
        <a:lstStyle/>
        <a:p>
          <a:endParaRPr lang="es-ES"/>
        </a:p>
      </dgm:t>
    </dgm:pt>
    <dgm:pt modelId="{43B6AA3D-DF0F-4B70-8720-865C4C07E796}" type="sibTrans" cxnId="{DEDFF760-35ED-4067-83EF-A498CB6B9999}">
      <dgm:prSet/>
      <dgm:spPr/>
      <dgm:t>
        <a:bodyPr/>
        <a:lstStyle/>
        <a:p>
          <a:endParaRPr lang="es-ES"/>
        </a:p>
      </dgm:t>
    </dgm:pt>
    <dgm:pt modelId="{3A9D38B7-6488-493B-8A04-44BDA71356B2}" type="pres">
      <dgm:prSet presAssocID="{CC775BC0-BED7-489C-BD12-64774BEBF1C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E7C814C-C728-474E-8E4F-91A07DA9F449}" type="pres">
      <dgm:prSet presAssocID="{CC775BC0-BED7-489C-BD12-64774BEBF1CF}" presName="dummyMaxCanvas" presStyleCnt="0">
        <dgm:presLayoutVars/>
      </dgm:prSet>
      <dgm:spPr/>
    </dgm:pt>
    <dgm:pt modelId="{156B358B-C620-43E1-9E60-399C5B530F24}" type="pres">
      <dgm:prSet presAssocID="{CC775BC0-BED7-489C-BD12-64774BEBF1CF}" presName="FourNodes_1" presStyleLbl="node1" presStyleIdx="0" presStyleCnt="4" custScaleX="96278" custScaleY="102091" custLinFactNeighborX="-1861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C1D03A-9F67-4F29-A089-EC4977625FA9}" type="pres">
      <dgm:prSet presAssocID="{CC775BC0-BED7-489C-BD12-64774BEBF1CF}" presName="FourNodes_2" presStyleLbl="node1" presStyleIdx="1" presStyleCnt="4" custScaleX="96278" custScaleY="102091" custLinFactNeighborX="-102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49EB37-4EF0-41D2-9780-86FD612C92AB}" type="pres">
      <dgm:prSet presAssocID="{CC775BC0-BED7-489C-BD12-64774BEBF1CF}" presName="FourNodes_3" presStyleLbl="node1" presStyleIdx="2" presStyleCnt="4" custScaleX="96278" custScaleY="102091" custLinFactNeighborX="-184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4C9D78-A0C2-4ED8-AB58-6C91358BABE6}" type="pres">
      <dgm:prSet presAssocID="{CC775BC0-BED7-489C-BD12-64774BEBF1CF}" presName="FourNodes_4" presStyleLbl="node1" presStyleIdx="3" presStyleCnt="4" custScaleX="96278" custScaleY="102091" custLinFactNeighborX="-268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2B7868-95B5-4ABF-AE34-A533260F9A41}" type="pres">
      <dgm:prSet presAssocID="{CC775BC0-BED7-489C-BD12-64774BEBF1CF}" presName="FourConn_1-2" presStyleLbl="fgAccFollowNode1" presStyleIdx="0" presStyleCnt="3" custScaleX="102528" custScaleY="102528" custLinFactX="-3253" custLinFactNeighborX="-100000" custLinFactNeighborY="-48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65117C-BC6D-40EC-A3B7-AB3B36392709}" type="pres">
      <dgm:prSet presAssocID="{CC775BC0-BED7-489C-BD12-64774BEBF1CF}" presName="FourConn_2-3" presStyleLbl="fgAccFollowNode1" presStyleIdx="1" presStyleCnt="3" custLinFactX="-100000" custLinFactNeighborX="-137190" custLinFactNeighborY="14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3432D2-B71B-4900-932E-590E3B5BD74A}" type="pres">
      <dgm:prSet presAssocID="{CC775BC0-BED7-489C-BD12-64774BEBF1CF}" presName="FourConn_3-4" presStyleLbl="fgAccFollowNode1" presStyleIdx="2" presStyleCnt="3" custLinFactX="-166574" custLinFactNeighborX="-200000" custLinFactNeighborY="72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0ACA9F-A87A-49B7-8DC5-8B786F1D2D75}" type="pres">
      <dgm:prSet presAssocID="{CC775BC0-BED7-489C-BD12-64774BEBF1C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430144-2209-46C7-89F2-85C33192DE66}" type="pres">
      <dgm:prSet presAssocID="{CC775BC0-BED7-489C-BD12-64774BEBF1C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FEEBB3-71F0-4BBB-9DD2-87D3C56BB783}" type="pres">
      <dgm:prSet presAssocID="{CC775BC0-BED7-489C-BD12-64774BEBF1C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A369DF-247F-4D5F-8D41-549EF794CB3F}" type="pres">
      <dgm:prSet presAssocID="{CC775BC0-BED7-489C-BD12-64774BEBF1C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A937337-13A3-4670-9A76-448D15BD93C3}" type="presOf" srcId="{93A570F6-5774-4EDD-8BE8-7A8D35777429}" destId="{13430144-2209-46C7-89F2-85C33192DE66}" srcOrd="1" destOrd="0" presId="urn:microsoft.com/office/officeart/2005/8/layout/vProcess5"/>
    <dgm:cxn modelId="{2BAF1FE2-3CFD-43C8-9089-66129224D085}" type="presOf" srcId="{E7527174-B0DB-4149-872E-5E4E306C2B08}" destId="{E62B7868-95B5-4ABF-AE34-A533260F9A41}" srcOrd="0" destOrd="0" presId="urn:microsoft.com/office/officeart/2005/8/layout/vProcess5"/>
    <dgm:cxn modelId="{FA71B91F-6A3A-4B86-BD29-D88B00F91661}" type="presOf" srcId="{2F2EE3AE-1F2C-4612-A08D-3672B80196F1}" destId="{156B358B-C620-43E1-9E60-399C5B530F24}" srcOrd="0" destOrd="0" presId="urn:microsoft.com/office/officeart/2005/8/layout/vProcess5"/>
    <dgm:cxn modelId="{DEDFF760-35ED-4067-83EF-A498CB6B9999}" srcId="{CC775BC0-BED7-489C-BD12-64774BEBF1CF}" destId="{537B9580-0AC0-43F0-8791-5229B48ED97B}" srcOrd="2" destOrd="0" parTransId="{1C80BDE9-DDDC-4039-8B43-CB90232DCDA6}" sibTransId="{43B6AA3D-DF0F-4B70-8720-865C4C07E796}"/>
    <dgm:cxn modelId="{539ADE9C-6FA2-4D81-8227-33222D417A20}" srcId="{CC775BC0-BED7-489C-BD12-64774BEBF1CF}" destId="{2F2EE3AE-1F2C-4612-A08D-3672B80196F1}" srcOrd="0" destOrd="0" parTransId="{4A8BE9E0-194E-4ECD-9B65-823FADF93734}" sibTransId="{E7527174-B0DB-4149-872E-5E4E306C2B08}"/>
    <dgm:cxn modelId="{FA198398-15ED-463E-AC3C-5082EE4F9985}" type="presOf" srcId="{537B9580-0AC0-43F0-8791-5229B48ED97B}" destId="{D0FEEBB3-71F0-4BBB-9DD2-87D3C56BB783}" srcOrd="1" destOrd="0" presId="urn:microsoft.com/office/officeart/2005/8/layout/vProcess5"/>
    <dgm:cxn modelId="{77D8C89C-FCB4-4C4F-9EAD-EB004401F976}" type="presOf" srcId="{43B6AA3D-DF0F-4B70-8720-865C4C07E796}" destId="{6A3432D2-B71B-4900-932E-590E3B5BD74A}" srcOrd="0" destOrd="0" presId="urn:microsoft.com/office/officeart/2005/8/layout/vProcess5"/>
    <dgm:cxn modelId="{115DFC6D-EFB0-45C3-B348-CFFACFE43619}" srcId="{CC775BC0-BED7-489C-BD12-64774BEBF1CF}" destId="{5F8F574C-6858-4107-884C-475640A9D4D3}" srcOrd="3" destOrd="0" parTransId="{9CA88378-3614-40C5-BDAB-D46F870A29C2}" sibTransId="{585E371A-D1CB-4992-8E23-AFE8BCC9A657}"/>
    <dgm:cxn modelId="{16AC39DA-C4EF-43ED-BC8D-89FAFE507FFC}" type="presOf" srcId="{CC775BC0-BED7-489C-BD12-64774BEBF1CF}" destId="{3A9D38B7-6488-493B-8A04-44BDA71356B2}" srcOrd="0" destOrd="0" presId="urn:microsoft.com/office/officeart/2005/8/layout/vProcess5"/>
    <dgm:cxn modelId="{97586859-5EEC-41AF-86A6-9EDED5C2B052}" type="presOf" srcId="{5F8F574C-6858-4107-884C-475640A9D4D3}" destId="{5A4C9D78-A0C2-4ED8-AB58-6C91358BABE6}" srcOrd="0" destOrd="0" presId="urn:microsoft.com/office/officeart/2005/8/layout/vProcess5"/>
    <dgm:cxn modelId="{8B4BE756-8DB2-45A3-BE59-8943B11331BB}" type="presOf" srcId="{DE603E9A-5CFF-4356-9459-F31B3576CFC5}" destId="{9165117C-BC6D-40EC-A3B7-AB3B36392709}" srcOrd="0" destOrd="0" presId="urn:microsoft.com/office/officeart/2005/8/layout/vProcess5"/>
    <dgm:cxn modelId="{5902495F-5454-42E6-A090-B63521D6A7A5}" type="presOf" srcId="{5F8F574C-6858-4107-884C-475640A9D4D3}" destId="{52A369DF-247F-4D5F-8D41-549EF794CB3F}" srcOrd="1" destOrd="0" presId="urn:microsoft.com/office/officeart/2005/8/layout/vProcess5"/>
    <dgm:cxn modelId="{FFDE112D-7DFB-4EB9-8F75-A064846F00F0}" type="presOf" srcId="{93A570F6-5774-4EDD-8BE8-7A8D35777429}" destId="{20C1D03A-9F67-4F29-A089-EC4977625FA9}" srcOrd="0" destOrd="0" presId="urn:microsoft.com/office/officeart/2005/8/layout/vProcess5"/>
    <dgm:cxn modelId="{F690B239-9352-4F08-832E-1CC7191999E8}" type="presOf" srcId="{2F2EE3AE-1F2C-4612-A08D-3672B80196F1}" destId="{4C0ACA9F-A87A-49B7-8DC5-8B786F1D2D75}" srcOrd="1" destOrd="0" presId="urn:microsoft.com/office/officeart/2005/8/layout/vProcess5"/>
    <dgm:cxn modelId="{1A36A50C-77CC-4B76-BCFD-611DE057DA66}" type="presOf" srcId="{537B9580-0AC0-43F0-8791-5229B48ED97B}" destId="{7849EB37-4EF0-41D2-9780-86FD612C92AB}" srcOrd="0" destOrd="0" presId="urn:microsoft.com/office/officeart/2005/8/layout/vProcess5"/>
    <dgm:cxn modelId="{69D5E50E-9B10-4F39-A1E4-F8F6B36BA893}" srcId="{CC775BC0-BED7-489C-BD12-64774BEBF1CF}" destId="{93A570F6-5774-4EDD-8BE8-7A8D35777429}" srcOrd="1" destOrd="0" parTransId="{46F8E193-A2B2-450E-A3DD-BCFD01B8D31B}" sibTransId="{DE603E9A-5CFF-4356-9459-F31B3576CFC5}"/>
    <dgm:cxn modelId="{094144CF-3D36-4F82-9207-C68EB0AF1498}" type="presParOf" srcId="{3A9D38B7-6488-493B-8A04-44BDA71356B2}" destId="{7E7C814C-C728-474E-8E4F-91A07DA9F449}" srcOrd="0" destOrd="0" presId="urn:microsoft.com/office/officeart/2005/8/layout/vProcess5"/>
    <dgm:cxn modelId="{8E23705D-DBE9-4BA7-8671-F2D494D80F90}" type="presParOf" srcId="{3A9D38B7-6488-493B-8A04-44BDA71356B2}" destId="{156B358B-C620-43E1-9E60-399C5B530F24}" srcOrd="1" destOrd="0" presId="urn:microsoft.com/office/officeart/2005/8/layout/vProcess5"/>
    <dgm:cxn modelId="{351CF1D3-529B-4900-A845-361080D3D7FD}" type="presParOf" srcId="{3A9D38B7-6488-493B-8A04-44BDA71356B2}" destId="{20C1D03A-9F67-4F29-A089-EC4977625FA9}" srcOrd="2" destOrd="0" presId="urn:microsoft.com/office/officeart/2005/8/layout/vProcess5"/>
    <dgm:cxn modelId="{C944610A-B6EF-46CB-807F-2388F391078F}" type="presParOf" srcId="{3A9D38B7-6488-493B-8A04-44BDA71356B2}" destId="{7849EB37-4EF0-41D2-9780-86FD612C92AB}" srcOrd="3" destOrd="0" presId="urn:microsoft.com/office/officeart/2005/8/layout/vProcess5"/>
    <dgm:cxn modelId="{D88C8894-10C4-4BFE-84EE-97B50715C195}" type="presParOf" srcId="{3A9D38B7-6488-493B-8A04-44BDA71356B2}" destId="{5A4C9D78-A0C2-4ED8-AB58-6C91358BABE6}" srcOrd="4" destOrd="0" presId="urn:microsoft.com/office/officeart/2005/8/layout/vProcess5"/>
    <dgm:cxn modelId="{5A84A8E9-7916-482B-B8B5-BE9421A9BAE9}" type="presParOf" srcId="{3A9D38B7-6488-493B-8A04-44BDA71356B2}" destId="{E62B7868-95B5-4ABF-AE34-A533260F9A41}" srcOrd="5" destOrd="0" presId="urn:microsoft.com/office/officeart/2005/8/layout/vProcess5"/>
    <dgm:cxn modelId="{0F2523A1-A164-4D71-A25E-EF77BBBA28F0}" type="presParOf" srcId="{3A9D38B7-6488-493B-8A04-44BDA71356B2}" destId="{9165117C-BC6D-40EC-A3B7-AB3B36392709}" srcOrd="6" destOrd="0" presId="urn:microsoft.com/office/officeart/2005/8/layout/vProcess5"/>
    <dgm:cxn modelId="{F8AA2CD5-3834-4D98-BF84-4D9321EEE13C}" type="presParOf" srcId="{3A9D38B7-6488-493B-8A04-44BDA71356B2}" destId="{6A3432D2-B71B-4900-932E-590E3B5BD74A}" srcOrd="7" destOrd="0" presId="urn:microsoft.com/office/officeart/2005/8/layout/vProcess5"/>
    <dgm:cxn modelId="{9E0DD1C6-CA58-4836-91FA-16319D1E3ECB}" type="presParOf" srcId="{3A9D38B7-6488-493B-8A04-44BDA71356B2}" destId="{4C0ACA9F-A87A-49B7-8DC5-8B786F1D2D75}" srcOrd="8" destOrd="0" presId="urn:microsoft.com/office/officeart/2005/8/layout/vProcess5"/>
    <dgm:cxn modelId="{2B764801-F7DA-430D-95D7-7E72516886AF}" type="presParOf" srcId="{3A9D38B7-6488-493B-8A04-44BDA71356B2}" destId="{13430144-2209-46C7-89F2-85C33192DE66}" srcOrd="9" destOrd="0" presId="urn:microsoft.com/office/officeart/2005/8/layout/vProcess5"/>
    <dgm:cxn modelId="{310FA648-5E0A-4A65-BCD4-F4F7806B8E54}" type="presParOf" srcId="{3A9D38B7-6488-493B-8A04-44BDA71356B2}" destId="{D0FEEBB3-71F0-4BBB-9DD2-87D3C56BB783}" srcOrd="10" destOrd="0" presId="urn:microsoft.com/office/officeart/2005/8/layout/vProcess5"/>
    <dgm:cxn modelId="{0A70AFA2-57AB-479F-9712-65ADED670072}" type="presParOf" srcId="{3A9D38B7-6488-493B-8A04-44BDA71356B2}" destId="{52A369DF-247F-4D5F-8D41-549EF794CB3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12B002D-7190-4104-B67C-E09BE7AE651E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0659D21A-8512-4906-B6EE-58D6ECFEC9F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s-AR" sz="3200" b="1" i="0" u="none" dirty="0" smtClean="0">
              <a:solidFill>
                <a:schemeClr val="bg1"/>
              </a:solidFill>
              <a:latin typeface="Optima"/>
            </a:rPr>
            <a:t>Ley 25.246 - Art. 21</a:t>
          </a:r>
          <a:endParaRPr lang="es-AR" sz="3200" b="1" i="0" u="none" dirty="0">
            <a:solidFill>
              <a:schemeClr val="bg1"/>
            </a:solidFill>
            <a:latin typeface="Optima"/>
          </a:endParaRPr>
        </a:p>
      </dgm:t>
    </dgm:pt>
    <dgm:pt modelId="{D2520AE6-48D7-41D2-82C6-21EA9501A465}" type="parTrans" cxnId="{11C3F4F8-E256-4304-9C11-D458246B463F}">
      <dgm:prSet/>
      <dgm:spPr/>
      <dgm:t>
        <a:bodyPr/>
        <a:lstStyle/>
        <a:p>
          <a:endParaRPr lang="es-AR" b="0">
            <a:latin typeface="+mn-lt"/>
          </a:endParaRPr>
        </a:p>
      </dgm:t>
    </dgm:pt>
    <dgm:pt modelId="{364D620E-328C-40C2-99C6-82C3D5941554}" type="sibTrans" cxnId="{11C3F4F8-E256-4304-9C11-D458246B463F}">
      <dgm:prSet/>
      <dgm:spPr/>
      <dgm:t>
        <a:bodyPr/>
        <a:lstStyle/>
        <a:p>
          <a:endParaRPr lang="es-AR" b="0">
            <a:latin typeface="+mn-lt"/>
          </a:endParaRPr>
        </a:p>
      </dgm:t>
    </dgm:pt>
    <dgm:pt modelId="{72C91E8C-2551-4DEF-95DF-0C1CCD24D733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AR" sz="2400" b="1" dirty="0" smtClean="0">
              <a:solidFill>
                <a:schemeClr val="bg1"/>
              </a:solidFill>
              <a:latin typeface="Optima"/>
            </a:rPr>
            <a:t>Principales Obligaciones</a:t>
          </a:r>
          <a:endParaRPr lang="es-AR" sz="2400" b="1" dirty="0">
            <a:solidFill>
              <a:schemeClr val="bg1"/>
            </a:solidFill>
            <a:latin typeface="Optima"/>
          </a:endParaRPr>
        </a:p>
      </dgm:t>
    </dgm:pt>
    <dgm:pt modelId="{0C6F1988-9FDB-488B-9891-93E19B3A1E91}" type="parTrans" cxnId="{4DD32A2E-C045-4359-92A6-BA9390B288D1}">
      <dgm:prSet/>
      <dgm:spPr/>
      <dgm:t>
        <a:bodyPr/>
        <a:lstStyle/>
        <a:p>
          <a:endParaRPr lang="es-AR" b="0">
            <a:latin typeface="+mn-lt"/>
          </a:endParaRPr>
        </a:p>
      </dgm:t>
    </dgm:pt>
    <dgm:pt modelId="{1AA7D90F-C8F3-4085-A4C7-06279C66386A}" type="sibTrans" cxnId="{4DD32A2E-C045-4359-92A6-BA9390B288D1}">
      <dgm:prSet/>
      <dgm:spPr/>
      <dgm:t>
        <a:bodyPr/>
        <a:lstStyle/>
        <a:p>
          <a:endParaRPr lang="es-AR" b="0">
            <a:latin typeface="+mn-lt"/>
          </a:endParaRPr>
        </a:p>
      </dgm:t>
    </dgm:pt>
    <dgm:pt modelId="{B94336BB-43ED-49B7-94C3-37796E83CD30}">
      <dgm:prSet custT="1"/>
      <dgm:spPr/>
      <dgm:t>
        <a:bodyPr/>
        <a:lstStyle/>
        <a:p>
          <a:pPr rtl="0"/>
          <a:r>
            <a:rPr lang="es-AR" sz="2400" b="0" dirty="0" smtClean="0">
              <a:latin typeface="Optima"/>
            </a:rPr>
            <a:t>Abstenerse de revelar al cliente o a terceros las actuaciones que se estén realizando en cumplimiento de la presente Ley </a:t>
          </a:r>
          <a:endParaRPr lang="es-AR" sz="2400" b="0" dirty="0">
            <a:latin typeface="Optima"/>
          </a:endParaRPr>
        </a:p>
      </dgm:t>
    </dgm:pt>
    <dgm:pt modelId="{7D364153-CDF3-473E-B5FC-A1174268A264}" type="sibTrans" cxnId="{984F2CAF-BCE1-4EEB-B028-FDAC3A645DFC}">
      <dgm:prSet/>
      <dgm:spPr/>
      <dgm:t>
        <a:bodyPr/>
        <a:lstStyle/>
        <a:p>
          <a:endParaRPr lang="es-AR"/>
        </a:p>
      </dgm:t>
    </dgm:pt>
    <dgm:pt modelId="{46CA5B94-66EE-4B89-A56A-1FC15F27BC09}" type="parTrans" cxnId="{984F2CAF-BCE1-4EEB-B028-FDAC3A645DFC}">
      <dgm:prSet/>
      <dgm:spPr/>
      <dgm:t>
        <a:bodyPr/>
        <a:lstStyle/>
        <a:p>
          <a:endParaRPr lang="es-AR"/>
        </a:p>
      </dgm:t>
    </dgm:pt>
    <dgm:pt modelId="{9E0F8F49-EACF-4F53-B244-6F9DDA45226A}">
      <dgm:prSet custT="1"/>
      <dgm:spPr/>
      <dgm:t>
        <a:bodyPr/>
        <a:lstStyle/>
        <a:p>
          <a:pPr rtl="0"/>
          <a:endParaRPr lang="es-AR" sz="2400" b="0" dirty="0">
            <a:latin typeface="Optima"/>
          </a:endParaRPr>
        </a:p>
      </dgm:t>
    </dgm:pt>
    <dgm:pt modelId="{A9069C74-B83B-4B67-9712-32069544117F}" type="sibTrans" cxnId="{EEC5BADD-70D3-4EDE-BF28-39F3B530677A}">
      <dgm:prSet/>
      <dgm:spPr/>
      <dgm:t>
        <a:bodyPr/>
        <a:lstStyle/>
        <a:p>
          <a:endParaRPr lang="es-AR"/>
        </a:p>
      </dgm:t>
    </dgm:pt>
    <dgm:pt modelId="{8B4FD8E1-6BA1-4478-BC04-6284189BDDF6}" type="parTrans" cxnId="{EEC5BADD-70D3-4EDE-BF28-39F3B530677A}">
      <dgm:prSet/>
      <dgm:spPr/>
      <dgm:t>
        <a:bodyPr/>
        <a:lstStyle/>
        <a:p>
          <a:endParaRPr lang="es-AR"/>
        </a:p>
      </dgm:t>
    </dgm:pt>
    <dgm:pt modelId="{7E3B16DE-0DE3-4CF0-AEB5-E6EB10D23E4B}">
      <dgm:prSet custT="1"/>
      <dgm:spPr/>
      <dgm:t>
        <a:bodyPr/>
        <a:lstStyle/>
        <a:p>
          <a:pPr rtl="0"/>
          <a:r>
            <a:rPr lang="es-AR" sz="2400" b="0" dirty="0" smtClean="0">
              <a:latin typeface="Optima"/>
            </a:rPr>
            <a:t>Informar cualquier hecho u operación sospechosa independientemente del monto de la misma</a:t>
          </a:r>
          <a:endParaRPr lang="es-AR" sz="2400" b="0" dirty="0">
            <a:latin typeface="Optima"/>
          </a:endParaRPr>
        </a:p>
      </dgm:t>
    </dgm:pt>
    <dgm:pt modelId="{0A8F2286-ACF7-4437-B69F-16EA3E6DF088}" type="sibTrans" cxnId="{665F41A5-1D74-4F19-80C5-337FC3D371BC}">
      <dgm:prSet/>
      <dgm:spPr/>
      <dgm:t>
        <a:bodyPr/>
        <a:lstStyle/>
        <a:p>
          <a:endParaRPr lang="es-AR" b="0">
            <a:latin typeface="+mn-lt"/>
          </a:endParaRPr>
        </a:p>
      </dgm:t>
    </dgm:pt>
    <dgm:pt modelId="{437973DA-8811-4614-9285-7A6E696F175B}" type="parTrans" cxnId="{665F41A5-1D74-4F19-80C5-337FC3D371BC}">
      <dgm:prSet/>
      <dgm:spPr/>
      <dgm:t>
        <a:bodyPr/>
        <a:lstStyle/>
        <a:p>
          <a:endParaRPr lang="es-AR" b="0">
            <a:latin typeface="+mn-lt"/>
          </a:endParaRPr>
        </a:p>
      </dgm:t>
    </dgm:pt>
    <dgm:pt modelId="{FB4891E5-C966-4F91-8111-354154FCBC2C}">
      <dgm:prSet custT="1"/>
      <dgm:spPr/>
      <dgm:t>
        <a:bodyPr/>
        <a:lstStyle/>
        <a:p>
          <a:pPr rtl="0"/>
          <a:endParaRPr lang="es-AR" sz="2400" b="0" dirty="0">
            <a:latin typeface="Optima"/>
          </a:endParaRPr>
        </a:p>
      </dgm:t>
    </dgm:pt>
    <dgm:pt modelId="{7A9F1E60-76D5-4C36-9A21-F4399B99B699}" type="sibTrans" cxnId="{621E32E2-8FF8-4C08-9542-47D521FD88CB}">
      <dgm:prSet/>
      <dgm:spPr/>
      <dgm:t>
        <a:bodyPr/>
        <a:lstStyle/>
        <a:p>
          <a:endParaRPr lang="es-AR"/>
        </a:p>
      </dgm:t>
    </dgm:pt>
    <dgm:pt modelId="{6B7D9D3F-1A46-4647-878D-5643ED8CF2C7}" type="parTrans" cxnId="{621E32E2-8FF8-4C08-9542-47D521FD88CB}">
      <dgm:prSet/>
      <dgm:spPr/>
      <dgm:t>
        <a:bodyPr/>
        <a:lstStyle/>
        <a:p>
          <a:endParaRPr lang="es-AR"/>
        </a:p>
      </dgm:t>
    </dgm:pt>
    <dgm:pt modelId="{6ADF11A0-08D4-4D7D-A51F-6F50D02A92A7}">
      <dgm:prSet custT="1"/>
      <dgm:spPr/>
      <dgm:t>
        <a:bodyPr/>
        <a:lstStyle/>
        <a:p>
          <a:pPr rtl="0"/>
          <a:r>
            <a:rPr lang="es-AR" sz="2400" b="0" dirty="0" smtClean="0">
              <a:latin typeface="Optima"/>
            </a:rPr>
            <a:t>Recabar de sus clientes, requirentes o aportantes, documentos que prueben fehacientemente su identidad </a:t>
          </a:r>
          <a:endParaRPr lang="es-AR" sz="2400" b="0" dirty="0">
            <a:latin typeface="Optima"/>
          </a:endParaRPr>
        </a:p>
      </dgm:t>
    </dgm:pt>
    <dgm:pt modelId="{1C00E691-BAE5-4CB2-8B84-68932AE1DF84}" type="sibTrans" cxnId="{2A226AB7-D9F5-4777-9171-29B6E98D5573}">
      <dgm:prSet/>
      <dgm:spPr/>
      <dgm:t>
        <a:bodyPr/>
        <a:lstStyle/>
        <a:p>
          <a:endParaRPr lang="es-AR" b="0">
            <a:latin typeface="+mn-lt"/>
          </a:endParaRPr>
        </a:p>
      </dgm:t>
    </dgm:pt>
    <dgm:pt modelId="{4B3BDB45-EEF1-4828-AE4D-47E514332C62}" type="parTrans" cxnId="{2A226AB7-D9F5-4777-9171-29B6E98D5573}">
      <dgm:prSet/>
      <dgm:spPr/>
      <dgm:t>
        <a:bodyPr/>
        <a:lstStyle/>
        <a:p>
          <a:endParaRPr lang="es-AR" b="0">
            <a:latin typeface="+mn-lt"/>
          </a:endParaRPr>
        </a:p>
      </dgm:t>
    </dgm:pt>
    <dgm:pt modelId="{0735B718-1D83-48BB-958E-0EB6F7300978}">
      <dgm:prSet custT="1"/>
      <dgm:spPr/>
      <dgm:t>
        <a:bodyPr/>
        <a:lstStyle/>
        <a:p>
          <a:pPr rtl="0"/>
          <a:endParaRPr lang="es-AR" sz="2400" b="0" dirty="0">
            <a:latin typeface="Optima"/>
          </a:endParaRPr>
        </a:p>
      </dgm:t>
    </dgm:pt>
    <dgm:pt modelId="{EEB1CC29-7D33-481A-974D-B3E2B63FB219}" type="sibTrans" cxnId="{51B2AB5B-9743-4704-9A82-99DC99629EA1}">
      <dgm:prSet/>
      <dgm:spPr/>
      <dgm:t>
        <a:bodyPr/>
        <a:lstStyle/>
        <a:p>
          <a:endParaRPr lang="es-AR"/>
        </a:p>
      </dgm:t>
    </dgm:pt>
    <dgm:pt modelId="{260D2779-8B85-448E-BAE5-D8FB14BCF9EA}" type="parTrans" cxnId="{51B2AB5B-9743-4704-9A82-99DC99629EA1}">
      <dgm:prSet/>
      <dgm:spPr/>
      <dgm:t>
        <a:bodyPr/>
        <a:lstStyle/>
        <a:p>
          <a:endParaRPr lang="es-AR"/>
        </a:p>
      </dgm:t>
    </dgm:pt>
    <dgm:pt modelId="{AC0AA69E-7D0C-45D5-89D4-8BA7C058B739}" type="pres">
      <dgm:prSet presAssocID="{B12B002D-7190-4104-B67C-E09BE7AE65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915620D0-AC1E-4471-9F98-02F078B15D14}" type="pres">
      <dgm:prSet presAssocID="{0659D21A-8512-4906-B6EE-58D6ECFEC9F8}" presName="parentText" presStyleLbl="node1" presStyleIdx="0" presStyleCnt="2" custScaleY="327195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1BBED0F-16F7-4BBB-8076-162E444C740A}" type="pres">
      <dgm:prSet presAssocID="{364D620E-328C-40C2-99C6-82C3D5941554}" presName="spacer" presStyleCnt="0"/>
      <dgm:spPr/>
      <dgm:t>
        <a:bodyPr/>
        <a:lstStyle/>
        <a:p>
          <a:endParaRPr lang="es-AR"/>
        </a:p>
      </dgm:t>
    </dgm:pt>
    <dgm:pt modelId="{B49BFD7A-82C6-4CD3-9FF0-932505A96CA3}" type="pres">
      <dgm:prSet presAssocID="{72C91E8C-2551-4DEF-95DF-0C1CCD24D733}" presName="parentText" presStyleLbl="node1" presStyleIdx="1" presStyleCnt="2" custScaleY="180940" custLinFactNeighborY="5990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BC3889B-7594-469B-9B07-53F3D9328D38}" type="pres">
      <dgm:prSet presAssocID="{72C91E8C-2551-4DEF-95DF-0C1CCD24D733}" presName="childText" presStyleLbl="revTx" presStyleIdx="0" presStyleCnt="1" custScaleY="16311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37F09EA4-1266-4D09-8161-9A0720040D9E}" type="presOf" srcId="{6ADF11A0-08D4-4D7D-A51F-6F50D02A92A7}" destId="{ABC3889B-7594-469B-9B07-53F3D9328D38}" srcOrd="0" destOrd="1" presId="urn:microsoft.com/office/officeart/2005/8/layout/vList2"/>
    <dgm:cxn modelId="{520E1647-DA57-4C27-9E4F-4DB963C62023}" type="presOf" srcId="{0659D21A-8512-4906-B6EE-58D6ECFEC9F8}" destId="{915620D0-AC1E-4471-9F98-02F078B15D14}" srcOrd="0" destOrd="0" presId="urn:microsoft.com/office/officeart/2005/8/layout/vList2"/>
    <dgm:cxn modelId="{11C3F4F8-E256-4304-9C11-D458246B463F}" srcId="{B12B002D-7190-4104-B67C-E09BE7AE651E}" destId="{0659D21A-8512-4906-B6EE-58D6ECFEC9F8}" srcOrd="0" destOrd="0" parTransId="{D2520AE6-48D7-41D2-82C6-21EA9501A465}" sibTransId="{364D620E-328C-40C2-99C6-82C3D5941554}"/>
    <dgm:cxn modelId="{2A226AB7-D9F5-4777-9171-29B6E98D5573}" srcId="{72C91E8C-2551-4DEF-95DF-0C1CCD24D733}" destId="{6ADF11A0-08D4-4D7D-A51F-6F50D02A92A7}" srcOrd="1" destOrd="0" parTransId="{4B3BDB45-EEF1-4828-AE4D-47E514332C62}" sibTransId="{1C00E691-BAE5-4CB2-8B84-68932AE1DF84}"/>
    <dgm:cxn modelId="{D6CF4919-70B5-436E-8312-C8091E6B9EDF}" type="presOf" srcId="{B12B002D-7190-4104-B67C-E09BE7AE651E}" destId="{AC0AA69E-7D0C-45D5-89D4-8BA7C058B739}" srcOrd="0" destOrd="0" presId="urn:microsoft.com/office/officeart/2005/8/layout/vList2"/>
    <dgm:cxn modelId="{4DD32A2E-C045-4359-92A6-BA9390B288D1}" srcId="{B12B002D-7190-4104-B67C-E09BE7AE651E}" destId="{72C91E8C-2551-4DEF-95DF-0C1CCD24D733}" srcOrd="1" destOrd="0" parTransId="{0C6F1988-9FDB-488B-9891-93E19B3A1E91}" sibTransId="{1AA7D90F-C8F3-4085-A4C7-06279C66386A}"/>
    <dgm:cxn modelId="{D4AD7BEF-E612-4589-A7F8-0A6AC28105D8}" type="presOf" srcId="{9E0F8F49-EACF-4F53-B244-6F9DDA45226A}" destId="{ABC3889B-7594-469B-9B07-53F3D9328D38}" srcOrd="0" destOrd="4" presId="urn:microsoft.com/office/officeart/2005/8/layout/vList2"/>
    <dgm:cxn modelId="{984F2CAF-BCE1-4EEB-B028-FDAC3A645DFC}" srcId="{72C91E8C-2551-4DEF-95DF-0C1CCD24D733}" destId="{B94336BB-43ED-49B7-94C3-37796E83CD30}" srcOrd="5" destOrd="0" parTransId="{46CA5B94-66EE-4B89-A56A-1FC15F27BC09}" sibTransId="{7D364153-CDF3-473E-B5FC-A1174268A264}"/>
    <dgm:cxn modelId="{72EE294E-3F9C-4D8E-AEE8-B41F32A53E45}" type="presOf" srcId="{7E3B16DE-0DE3-4CF0-AEB5-E6EB10D23E4B}" destId="{ABC3889B-7594-469B-9B07-53F3D9328D38}" srcOrd="0" destOrd="3" presId="urn:microsoft.com/office/officeart/2005/8/layout/vList2"/>
    <dgm:cxn modelId="{EEC5BADD-70D3-4EDE-BF28-39F3B530677A}" srcId="{72C91E8C-2551-4DEF-95DF-0C1CCD24D733}" destId="{9E0F8F49-EACF-4F53-B244-6F9DDA45226A}" srcOrd="4" destOrd="0" parTransId="{8B4FD8E1-6BA1-4478-BC04-6284189BDDF6}" sibTransId="{A9069C74-B83B-4B67-9712-32069544117F}"/>
    <dgm:cxn modelId="{D7BBF046-6A72-4D70-8D1F-A53F9C36784D}" type="presOf" srcId="{FB4891E5-C966-4F91-8111-354154FCBC2C}" destId="{ABC3889B-7594-469B-9B07-53F3D9328D38}" srcOrd="0" destOrd="2" presId="urn:microsoft.com/office/officeart/2005/8/layout/vList2"/>
    <dgm:cxn modelId="{A4F478C6-87F4-49E8-AB3D-3BF694B4FE12}" type="presOf" srcId="{B94336BB-43ED-49B7-94C3-37796E83CD30}" destId="{ABC3889B-7594-469B-9B07-53F3D9328D38}" srcOrd="0" destOrd="5" presId="urn:microsoft.com/office/officeart/2005/8/layout/vList2"/>
    <dgm:cxn modelId="{621E32E2-8FF8-4C08-9542-47D521FD88CB}" srcId="{72C91E8C-2551-4DEF-95DF-0C1CCD24D733}" destId="{FB4891E5-C966-4F91-8111-354154FCBC2C}" srcOrd="2" destOrd="0" parTransId="{6B7D9D3F-1A46-4647-878D-5643ED8CF2C7}" sibTransId="{7A9F1E60-76D5-4C36-9A21-F4399B99B699}"/>
    <dgm:cxn modelId="{665F41A5-1D74-4F19-80C5-337FC3D371BC}" srcId="{72C91E8C-2551-4DEF-95DF-0C1CCD24D733}" destId="{7E3B16DE-0DE3-4CF0-AEB5-E6EB10D23E4B}" srcOrd="3" destOrd="0" parTransId="{437973DA-8811-4614-9285-7A6E696F175B}" sibTransId="{0A8F2286-ACF7-4437-B69F-16EA3E6DF088}"/>
    <dgm:cxn modelId="{6F3C0A60-B346-4DEE-9678-9A67EADA1C5C}" type="presOf" srcId="{72C91E8C-2551-4DEF-95DF-0C1CCD24D733}" destId="{B49BFD7A-82C6-4CD3-9FF0-932505A96CA3}" srcOrd="0" destOrd="0" presId="urn:microsoft.com/office/officeart/2005/8/layout/vList2"/>
    <dgm:cxn modelId="{51B2AB5B-9743-4704-9A82-99DC99629EA1}" srcId="{72C91E8C-2551-4DEF-95DF-0C1CCD24D733}" destId="{0735B718-1D83-48BB-958E-0EB6F7300978}" srcOrd="0" destOrd="0" parTransId="{260D2779-8B85-448E-BAE5-D8FB14BCF9EA}" sibTransId="{EEB1CC29-7D33-481A-974D-B3E2B63FB219}"/>
    <dgm:cxn modelId="{5A89471E-6BA1-4B6B-9830-E4C2BD36EEA2}" type="presOf" srcId="{0735B718-1D83-48BB-958E-0EB6F7300978}" destId="{ABC3889B-7594-469B-9B07-53F3D9328D38}" srcOrd="0" destOrd="0" presId="urn:microsoft.com/office/officeart/2005/8/layout/vList2"/>
    <dgm:cxn modelId="{E1733FAE-DA6C-46F2-A3F1-59E92E4712AB}" type="presParOf" srcId="{AC0AA69E-7D0C-45D5-89D4-8BA7C058B739}" destId="{915620D0-AC1E-4471-9F98-02F078B15D14}" srcOrd="0" destOrd="0" presId="urn:microsoft.com/office/officeart/2005/8/layout/vList2"/>
    <dgm:cxn modelId="{34873D08-4C80-4E64-A80A-BF21B52C6E60}" type="presParOf" srcId="{AC0AA69E-7D0C-45D5-89D4-8BA7C058B739}" destId="{61BBED0F-16F7-4BBB-8076-162E444C740A}" srcOrd="1" destOrd="0" presId="urn:microsoft.com/office/officeart/2005/8/layout/vList2"/>
    <dgm:cxn modelId="{6B053F8D-0EDF-45C6-8A30-2E1F0E35D5DE}" type="presParOf" srcId="{AC0AA69E-7D0C-45D5-89D4-8BA7C058B739}" destId="{B49BFD7A-82C6-4CD3-9FF0-932505A96CA3}" srcOrd="2" destOrd="0" presId="urn:microsoft.com/office/officeart/2005/8/layout/vList2"/>
    <dgm:cxn modelId="{FF03EA47-283A-481C-A9D4-C6B70BD86185}" type="presParOf" srcId="{AC0AA69E-7D0C-45D5-89D4-8BA7C058B739}" destId="{ABC3889B-7594-469B-9B07-53F3D9328D3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311AA09-06A1-4D9F-8E09-2338A30DFBE5}" type="doc">
      <dgm:prSet loTypeId="urn:microsoft.com/office/officeart/2005/8/layout/vList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s-AR"/>
        </a:p>
      </dgm:t>
    </dgm:pt>
    <dgm:pt modelId="{E63E73FB-5522-449E-B2ED-13E33C28ADB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s-AR" sz="3200" b="1" u="none" dirty="0" smtClean="0">
              <a:solidFill>
                <a:schemeClr val="bg1"/>
              </a:solidFill>
              <a:latin typeface="Optima"/>
            </a:rPr>
            <a:t>Resolución UIF 50/2011</a:t>
          </a:r>
          <a:endParaRPr lang="es-AR" sz="3200" u="none" dirty="0">
            <a:solidFill>
              <a:schemeClr val="bg1"/>
            </a:solidFill>
            <a:latin typeface="Optima"/>
          </a:endParaRPr>
        </a:p>
      </dgm:t>
    </dgm:pt>
    <dgm:pt modelId="{D9CD3543-2FD4-40B5-A9BF-F06789323845}" type="parTrans" cxnId="{4147B635-1CE9-4093-B95D-A5F91784CBEF}">
      <dgm:prSet/>
      <dgm:spPr/>
      <dgm:t>
        <a:bodyPr/>
        <a:lstStyle/>
        <a:p>
          <a:endParaRPr lang="es-AR"/>
        </a:p>
      </dgm:t>
    </dgm:pt>
    <dgm:pt modelId="{8BCFDEA2-057F-4EE2-9BAE-1CB7926C7958}" type="sibTrans" cxnId="{4147B635-1CE9-4093-B95D-A5F91784CBEF}">
      <dgm:prSet/>
      <dgm:spPr/>
      <dgm:t>
        <a:bodyPr/>
        <a:lstStyle/>
        <a:p>
          <a:endParaRPr lang="es-AR"/>
        </a:p>
      </dgm:t>
    </dgm:pt>
    <dgm:pt modelId="{F0C458C9-2B6D-4DC8-ABA6-630972CA08D5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AR" sz="2400" b="1" dirty="0" smtClean="0">
              <a:latin typeface="Optima"/>
            </a:rPr>
            <a:t>Principales requerimientos</a:t>
          </a:r>
          <a:endParaRPr lang="es-AR" sz="2400" b="1" dirty="0">
            <a:latin typeface="Optima"/>
          </a:endParaRPr>
        </a:p>
      </dgm:t>
    </dgm:pt>
    <dgm:pt modelId="{C4ED9577-3C5A-4696-89A6-D5CBEDD59F60}" type="parTrans" cxnId="{2466742D-7C3A-4666-A949-B46DC953617D}">
      <dgm:prSet/>
      <dgm:spPr/>
      <dgm:t>
        <a:bodyPr/>
        <a:lstStyle/>
        <a:p>
          <a:endParaRPr lang="es-AR"/>
        </a:p>
      </dgm:t>
    </dgm:pt>
    <dgm:pt modelId="{C6C71A81-AC02-473C-8DCF-DF1C02371A23}" type="sibTrans" cxnId="{2466742D-7C3A-4666-A949-B46DC953617D}">
      <dgm:prSet/>
      <dgm:spPr/>
      <dgm:t>
        <a:bodyPr/>
        <a:lstStyle/>
        <a:p>
          <a:endParaRPr lang="es-AR"/>
        </a:p>
      </dgm:t>
    </dgm:pt>
    <dgm:pt modelId="{35E8054F-0E69-48F9-AD68-36B53B332AF7}" type="pres">
      <dgm:prSet presAssocID="{0311AA09-06A1-4D9F-8E09-2338A30DFB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10404969-D47C-4005-8E14-701115CA89C6}" type="pres">
      <dgm:prSet presAssocID="{E63E73FB-5522-449E-B2ED-13E33C28ADB9}" presName="parentText" presStyleLbl="node1" presStyleIdx="0" presStyleCnt="2" custScaleY="6119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FA06FD0-260B-4BA9-98D8-5ED40B123AC8}" type="pres">
      <dgm:prSet presAssocID="{8BCFDEA2-057F-4EE2-9BAE-1CB7926C7958}" presName="spacer" presStyleCnt="0"/>
      <dgm:spPr/>
    </dgm:pt>
    <dgm:pt modelId="{D62CF410-A779-40B4-A2F8-39899FC54B29}" type="pres">
      <dgm:prSet presAssocID="{F0C458C9-2B6D-4DC8-ABA6-630972CA08D5}" presName="parentText" presStyleLbl="node1" presStyleIdx="1" presStyleCnt="2" custScaleY="52623" custLinFactNeighborY="-34400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2466742D-7C3A-4666-A949-B46DC953617D}" srcId="{0311AA09-06A1-4D9F-8E09-2338A30DFBE5}" destId="{F0C458C9-2B6D-4DC8-ABA6-630972CA08D5}" srcOrd="1" destOrd="0" parTransId="{C4ED9577-3C5A-4696-89A6-D5CBEDD59F60}" sibTransId="{C6C71A81-AC02-473C-8DCF-DF1C02371A23}"/>
    <dgm:cxn modelId="{88A90947-D11B-426C-A272-6D55442BCBD0}" type="presOf" srcId="{E63E73FB-5522-449E-B2ED-13E33C28ADB9}" destId="{10404969-D47C-4005-8E14-701115CA89C6}" srcOrd="0" destOrd="0" presId="urn:microsoft.com/office/officeart/2005/8/layout/vList2"/>
    <dgm:cxn modelId="{4147B635-1CE9-4093-B95D-A5F91784CBEF}" srcId="{0311AA09-06A1-4D9F-8E09-2338A30DFBE5}" destId="{E63E73FB-5522-449E-B2ED-13E33C28ADB9}" srcOrd="0" destOrd="0" parTransId="{D9CD3543-2FD4-40B5-A9BF-F06789323845}" sibTransId="{8BCFDEA2-057F-4EE2-9BAE-1CB7926C7958}"/>
    <dgm:cxn modelId="{6F5DC75F-4A78-4525-ABE2-78D321B650AC}" type="presOf" srcId="{F0C458C9-2B6D-4DC8-ABA6-630972CA08D5}" destId="{D62CF410-A779-40B4-A2F8-39899FC54B29}" srcOrd="0" destOrd="0" presId="urn:microsoft.com/office/officeart/2005/8/layout/vList2"/>
    <dgm:cxn modelId="{6E00C08F-BD03-4D0A-BB59-B4539B912BAC}" type="presOf" srcId="{0311AA09-06A1-4D9F-8E09-2338A30DFBE5}" destId="{35E8054F-0E69-48F9-AD68-36B53B332AF7}" srcOrd="0" destOrd="0" presId="urn:microsoft.com/office/officeart/2005/8/layout/vList2"/>
    <dgm:cxn modelId="{83B6A571-CCD4-4A49-8BCB-EA506332A170}" type="presParOf" srcId="{35E8054F-0E69-48F9-AD68-36B53B332AF7}" destId="{10404969-D47C-4005-8E14-701115CA89C6}" srcOrd="0" destOrd="0" presId="urn:microsoft.com/office/officeart/2005/8/layout/vList2"/>
    <dgm:cxn modelId="{DADD72CC-CEF5-4686-BA73-A925F74AAC96}" type="presParOf" srcId="{35E8054F-0E69-48F9-AD68-36B53B332AF7}" destId="{3FA06FD0-260B-4BA9-98D8-5ED40B123AC8}" srcOrd="1" destOrd="0" presId="urn:microsoft.com/office/officeart/2005/8/layout/vList2"/>
    <dgm:cxn modelId="{85641CA9-A7DB-4803-8350-BE51668139F2}" type="presParOf" srcId="{35E8054F-0E69-48F9-AD68-36B53B332AF7}" destId="{D62CF410-A779-40B4-A2F8-39899FC54B2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311AA09-06A1-4D9F-8E09-2338A30DFBE5}" type="doc">
      <dgm:prSet loTypeId="urn:microsoft.com/office/officeart/2005/8/layout/vList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s-AR"/>
        </a:p>
      </dgm:t>
    </dgm:pt>
    <dgm:pt modelId="{E63E73FB-5522-449E-B2ED-13E33C28ADB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 rtl="0"/>
          <a:r>
            <a:rPr lang="es-AR" sz="3200" b="1" u="none" dirty="0" smtClean="0">
              <a:solidFill>
                <a:schemeClr val="bg1"/>
              </a:solidFill>
              <a:latin typeface="Optima"/>
            </a:rPr>
            <a:t>Requerimientos Regulatorios</a:t>
          </a:r>
          <a:endParaRPr lang="es-AR" sz="3200" u="none" dirty="0">
            <a:solidFill>
              <a:schemeClr val="bg1"/>
            </a:solidFill>
            <a:latin typeface="Optima"/>
          </a:endParaRPr>
        </a:p>
      </dgm:t>
    </dgm:pt>
    <dgm:pt modelId="{D9CD3543-2FD4-40B5-A9BF-F06789323845}" type="parTrans" cxnId="{4147B635-1CE9-4093-B95D-A5F91784CBEF}">
      <dgm:prSet/>
      <dgm:spPr/>
      <dgm:t>
        <a:bodyPr/>
        <a:lstStyle/>
        <a:p>
          <a:pPr algn="ctr"/>
          <a:endParaRPr lang="es-AR"/>
        </a:p>
      </dgm:t>
    </dgm:pt>
    <dgm:pt modelId="{8BCFDEA2-057F-4EE2-9BAE-1CB7926C7958}" type="sibTrans" cxnId="{4147B635-1CE9-4093-B95D-A5F91784CBEF}">
      <dgm:prSet/>
      <dgm:spPr/>
      <dgm:t>
        <a:bodyPr/>
        <a:lstStyle/>
        <a:p>
          <a:pPr algn="ctr"/>
          <a:endParaRPr lang="es-AR"/>
        </a:p>
      </dgm:t>
    </dgm:pt>
    <dgm:pt modelId="{35E8054F-0E69-48F9-AD68-36B53B332AF7}" type="pres">
      <dgm:prSet presAssocID="{0311AA09-06A1-4D9F-8E09-2338A30DFB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10404969-D47C-4005-8E14-701115CA89C6}" type="pres">
      <dgm:prSet presAssocID="{E63E73FB-5522-449E-B2ED-13E33C28ADB9}" presName="parentText" presStyleLbl="node1" presStyleIdx="0" presStyleCnt="1" custScaleY="6119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4147B635-1CE9-4093-B95D-A5F91784CBEF}" srcId="{0311AA09-06A1-4D9F-8E09-2338A30DFBE5}" destId="{E63E73FB-5522-449E-B2ED-13E33C28ADB9}" srcOrd="0" destOrd="0" parTransId="{D9CD3543-2FD4-40B5-A9BF-F06789323845}" sibTransId="{8BCFDEA2-057F-4EE2-9BAE-1CB7926C7958}"/>
    <dgm:cxn modelId="{F6E3DD18-ABB7-448C-8CEB-913E83510758}" type="presOf" srcId="{E63E73FB-5522-449E-B2ED-13E33C28ADB9}" destId="{10404969-D47C-4005-8E14-701115CA89C6}" srcOrd="0" destOrd="0" presId="urn:microsoft.com/office/officeart/2005/8/layout/vList2"/>
    <dgm:cxn modelId="{C444A9FA-46E6-49A7-ADCA-B64E5F2AEAAD}" type="presOf" srcId="{0311AA09-06A1-4D9F-8E09-2338A30DFBE5}" destId="{35E8054F-0E69-48F9-AD68-36B53B332AF7}" srcOrd="0" destOrd="0" presId="urn:microsoft.com/office/officeart/2005/8/layout/vList2"/>
    <dgm:cxn modelId="{47C13720-3A3C-4069-945F-32C40A97A9BD}" type="presParOf" srcId="{35E8054F-0E69-48F9-AD68-36B53B332AF7}" destId="{10404969-D47C-4005-8E14-701115CA89C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E52C60-C01E-4CB2-A6C4-E15A68C4489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5FC61787-A752-4A4E-BC97-630885857506}">
      <dgm:prSet phldrT="[Texto]" custT="1"/>
      <dgm:spPr/>
      <dgm:t>
        <a:bodyPr/>
        <a:lstStyle/>
        <a:p>
          <a:r>
            <a:rPr lang="es-AR" sz="1400" b="1" dirty="0" smtClean="0"/>
            <a:t>Dirección de Supervisión</a:t>
          </a:r>
          <a:endParaRPr lang="es-AR" sz="1400" b="1" dirty="0"/>
        </a:p>
      </dgm:t>
    </dgm:pt>
    <dgm:pt modelId="{25A2B401-9891-4A37-9043-5FADF45EB73A}" type="parTrans" cxnId="{9C69B882-25BF-474D-81DD-533439BB2529}">
      <dgm:prSet/>
      <dgm:spPr/>
      <dgm:t>
        <a:bodyPr/>
        <a:lstStyle/>
        <a:p>
          <a:endParaRPr lang="es-AR"/>
        </a:p>
      </dgm:t>
    </dgm:pt>
    <dgm:pt modelId="{E22F7BA4-09BC-4E47-8B8D-08ABCD4C2236}" type="sibTrans" cxnId="{9C69B882-25BF-474D-81DD-533439BB2529}">
      <dgm:prSet/>
      <dgm:spPr/>
      <dgm:t>
        <a:bodyPr/>
        <a:lstStyle/>
        <a:p>
          <a:endParaRPr lang="es-AR"/>
        </a:p>
      </dgm:t>
    </dgm:pt>
    <dgm:pt modelId="{CB5B7BEB-E6DD-419D-867B-5869C23BD844}">
      <dgm:prSet phldrT="[Texto]" custT="1"/>
      <dgm:spPr/>
      <dgm:t>
        <a:bodyPr/>
        <a:lstStyle/>
        <a:p>
          <a:pPr algn="ctr"/>
          <a:r>
            <a:rPr lang="es-AR" sz="1800" dirty="0" smtClean="0"/>
            <a:t>Supervisa Cumplimiento</a:t>
          </a:r>
          <a:endParaRPr lang="es-AR" sz="1800" dirty="0"/>
        </a:p>
      </dgm:t>
    </dgm:pt>
    <dgm:pt modelId="{C77B4D34-83E8-4240-92B5-310AD14DE4EB}" type="parTrans" cxnId="{48DC2A10-87F2-472B-9ADA-7D20F8F974E0}">
      <dgm:prSet/>
      <dgm:spPr/>
      <dgm:t>
        <a:bodyPr/>
        <a:lstStyle/>
        <a:p>
          <a:endParaRPr lang="es-AR"/>
        </a:p>
      </dgm:t>
    </dgm:pt>
    <dgm:pt modelId="{D3A56F84-13B7-458C-8176-249ADF5FFB55}" type="sibTrans" cxnId="{48DC2A10-87F2-472B-9ADA-7D20F8F974E0}">
      <dgm:prSet/>
      <dgm:spPr/>
      <dgm:t>
        <a:bodyPr/>
        <a:lstStyle/>
        <a:p>
          <a:endParaRPr lang="es-AR"/>
        </a:p>
      </dgm:t>
    </dgm:pt>
    <dgm:pt modelId="{67508280-D336-469F-BB5D-CE0806763337}">
      <dgm:prSet phldrT="[Texto]"/>
      <dgm:spPr/>
      <dgm:t>
        <a:bodyPr/>
        <a:lstStyle/>
        <a:p>
          <a:r>
            <a:rPr lang="es-AR" b="1" dirty="0" smtClean="0"/>
            <a:t>DRAS</a:t>
          </a:r>
          <a:endParaRPr lang="es-AR" b="1" dirty="0"/>
        </a:p>
      </dgm:t>
    </dgm:pt>
    <dgm:pt modelId="{27235DDD-BA91-436B-9998-82DB8109A826}" type="parTrans" cxnId="{BEF9399E-CCBE-4339-A22D-EE9BD7A57464}">
      <dgm:prSet/>
      <dgm:spPr/>
      <dgm:t>
        <a:bodyPr/>
        <a:lstStyle/>
        <a:p>
          <a:endParaRPr lang="es-AR"/>
        </a:p>
      </dgm:t>
    </dgm:pt>
    <dgm:pt modelId="{9BB25222-2BC9-4ACB-9DE6-3A580FD2F875}" type="sibTrans" cxnId="{BEF9399E-CCBE-4339-A22D-EE9BD7A57464}">
      <dgm:prSet/>
      <dgm:spPr/>
      <dgm:t>
        <a:bodyPr/>
        <a:lstStyle/>
        <a:p>
          <a:endParaRPr lang="es-AR"/>
        </a:p>
      </dgm:t>
    </dgm:pt>
    <dgm:pt modelId="{82B3FF4D-4552-40FB-9BE2-7A2ACAB5E2F9}">
      <dgm:prSet phldrT="[Texto]"/>
      <dgm:spPr/>
      <dgm:t>
        <a:bodyPr/>
        <a:lstStyle/>
        <a:p>
          <a:pPr algn="ctr"/>
          <a:r>
            <a:rPr lang="es-AR" dirty="0" smtClean="0"/>
            <a:t>Sanciona</a:t>
          </a:r>
          <a:endParaRPr lang="es-AR" dirty="0"/>
        </a:p>
      </dgm:t>
    </dgm:pt>
    <dgm:pt modelId="{BBC54B67-3F58-43EC-BB39-BC7FB6D052B8}" type="parTrans" cxnId="{D276B57D-09E1-48BE-BB21-84ADDF315E46}">
      <dgm:prSet/>
      <dgm:spPr/>
      <dgm:t>
        <a:bodyPr/>
        <a:lstStyle/>
        <a:p>
          <a:endParaRPr lang="es-AR"/>
        </a:p>
      </dgm:t>
    </dgm:pt>
    <dgm:pt modelId="{FFF6CEC0-D630-4958-B340-7FCB31782702}" type="sibTrans" cxnId="{D276B57D-09E1-48BE-BB21-84ADDF315E46}">
      <dgm:prSet/>
      <dgm:spPr/>
      <dgm:t>
        <a:bodyPr/>
        <a:lstStyle/>
        <a:p>
          <a:endParaRPr lang="es-AR"/>
        </a:p>
      </dgm:t>
    </dgm:pt>
    <dgm:pt modelId="{5E520E13-89F4-4F01-BCC2-D93BBE673BE8}">
      <dgm:prSet phldrT="[Texto]"/>
      <dgm:spPr/>
      <dgm:t>
        <a:bodyPr/>
        <a:lstStyle/>
        <a:p>
          <a:r>
            <a:rPr lang="es-AR" b="1" dirty="0" smtClean="0"/>
            <a:t>Dirección de Análisis</a:t>
          </a:r>
          <a:endParaRPr lang="es-AR" b="1" dirty="0"/>
        </a:p>
      </dgm:t>
    </dgm:pt>
    <dgm:pt modelId="{DFEACE2B-AB7D-467C-80C1-DF5DC9D692D6}" type="parTrans" cxnId="{160530BE-16BC-48F2-8387-FB8C70630B58}">
      <dgm:prSet/>
      <dgm:spPr/>
      <dgm:t>
        <a:bodyPr/>
        <a:lstStyle/>
        <a:p>
          <a:endParaRPr lang="es-AR"/>
        </a:p>
      </dgm:t>
    </dgm:pt>
    <dgm:pt modelId="{934A622B-41BE-43D9-8610-75620034BA44}" type="sibTrans" cxnId="{160530BE-16BC-48F2-8387-FB8C70630B58}">
      <dgm:prSet/>
      <dgm:spPr/>
      <dgm:t>
        <a:bodyPr/>
        <a:lstStyle/>
        <a:p>
          <a:endParaRPr lang="es-AR"/>
        </a:p>
      </dgm:t>
    </dgm:pt>
    <dgm:pt modelId="{20832D8A-B133-4188-B948-423734DA660D}">
      <dgm:prSet phldrT="[Texto]"/>
      <dgm:spPr/>
      <dgm:t>
        <a:bodyPr/>
        <a:lstStyle/>
        <a:p>
          <a:pPr algn="ctr"/>
          <a:r>
            <a:rPr lang="es-AR" dirty="0" smtClean="0"/>
            <a:t>Recibe, analiza y disemina (ROS/IOF/RSM)</a:t>
          </a:r>
          <a:endParaRPr lang="es-AR" dirty="0"/>
        </a:p>
      </dgm:t>
    </dgm:pt>
    <dgm:pt modelId="{AE3B8D76-1C8C-403F-BF32-7A341D40DECA}" type="parTrans" cxnId="{F8E798A8-DEF6-472B-A39C-BABB77E3798E}">
      <dgm:prSet/>
      <dgm:spPr/>
      <dgm:t>
        <a:bodyPr/>
        <a:lstStyle/>
        <a:p>
          <a:endParaRPr lang="es-AR"/>
        </a:p>
      </dgm:t>
    </dgm:pt>
    <dgm:pt modelId="{47B59C93-218D-49E2-8F41-9222D8709631}" type="sibTrans" cxnId="{F8E798A8-DEF6-472B-A39C-BABB77E3798E}">
      <dgm:prSet/>
      <dgm:spPr/>
      <dgm:t>
        <a:bodyPr/>
        <a:lstStyle/>
        <a:p>
          <a:endParaRPr lang="es-AR"/>
        </a:p>
      </dgm:t>
    </dgm:pt>
    <dgm:pt modelId="{4F754786-2A10-438E-81B3-1761759BA0FA}">
      <dgm:prSet phldrT="[Texto]"/>
      <dgm:spPr/>
      <dgm:t>
        <a:bodyPr/>
        <a:lstStyle/>
        <a:p>
          <a:r>
            <a:rPr lang="es-AR" b="1" dirty="0" smtClean="0"/>
            <a:t>Dirección de Litigios</a:t>
          </a:r>
          <a:endParaRPr lang="es-AR" b="1" dirty="0"/>
        </a:p>
      </dgm:t>
    </dgm:pt>
    <dgm:pt modelId="{B42C798C-89E8-435B-9B66-6339C17D77B0}" type="parTrans" cxnId="{8106C464-2BBC-4502-999E-981E43617C51}">
      <dgm:prSet/>
      <dgm:spPr/>
      <dgm:t>
        <a:bodyPr/>
        <a:lstStyle/>
        <a:p>
          <a:endParaRPr lang="es-AR"/>
        </a:p>
      </dgm:t>
    </dgm:pt>
    <dgm:pt modelId="{38B20A8E-5309-4917-96A4-400B520AD201}" type="sibTrans" cxnId="{8106C464-2BBC-4502-999E-981E43617C51}">
      <dgm:prSet/>
      <dgm:spPr/>
      <dgm:t>
        <a:bodyPr/>
        <a:lstStyle/>
        <a:p>
          <a:endParaRPr lang="es-AR"/>
        </a:p>
      </dgm:t>
    </dgm:pt>
    <dgm:pt modelId="{321DFE91-2449-49F2-9771-CDD517DB19E7}">
      <dgm:prSet phldrT="[Texto]"/>
      <dgm:spPr/>
      <dgm:t>
        <a:bodyPr/>
        <a:lstStyle/>
        <a:p>
          <a:pPr algn="ctr"/>
          <a:r>
            <a:rPr lang="es-AR" dirty="0" smtClean="0"/>
            <a:t>Querellante en Procesos Penales</a:t>
          </a:r>
          <a:endParaRPr lang="es-AR" dirty="0"/>
        </a:p>
      </dgm:t>
    </dgm:pt>
    <dgm:pt modelId="{657C9403-2099-489E-B86E-265244021F4E}" type="parTrans" cxnId="{CCA726C8-9196-46AD-9EBF-356DC928D98A}">
      <dgm:prSet/>
      <dgm:spPr/>
      <dgm:t>
        <a:bodyPr/>
        <a:lstStyle/>
        <a:p>
          <a:endParaRPr lang="es-AR"/>
        </a:p>
      </dgm:t>
    </dgm:pt>
    <dgm:pt modelId="{561F87EC-A587-4AA4-B66C-47EC3E6DE7F5}" type="sibTrans" cxnId="{CCA726C8-9196-46AD-9EBF-356DC928D98A}">
      <dgm:prSet/>
      <dgm:spPr/>
      <dgm:t>
        <a:bodyPr/>
        <a:lstStyle/>
        <a:p>
          <a:endParaRPr lang="es-AR"/>
        </a:p>
      </dgm:t>
    </dgm:pt>
    <dgm:pt modelId="{86675904-F40B-4669-B1A4-31EB65056008}">
      <dgm:prSet phldrT="[Texto]"/>
      <dgm:spPr/>
      <dgm:t>
        <a:bodyPr/>
        <a:lstStyle/>
        <a:p>
          <a:pPr algn="l"/>
          <a:endParaRPr lang="es-AR" dirty="0"/>
        </a:p>
      </dgm:t>
    </dgm:pt>
    <dgm:pt modelId="{76E23D3F-9386-494F-9898-7584D3368FFF}" type="parTrans" cxnId="{04D0C391-C33B-4D94-B261-687C7EA1AECA}">
      <dgm:prSet/>
      <dgm:spPr/>
      <dgm:t>
        <a:bodyPr/>
        <a:lstStyle/>
        <a:p>
          <a:endParaRPr lang="es-AR"/>
        </a:p>
      </dgm:t>
    </dgm:pt>
    <dgm:pt modelId="{7E7DBADF-5B71-449D-B303-A6870EB64890}" type="sibTrans" cxnId="{04D0C391-C33B-4D94-B261-687C7EA1AECA}">
      <dgm:prSet/>
      <dgm:spPr/>
      <dgm:t>
        <a:bodyPr/>
        <a:lstStyle/>
        <a:p>
          <a:endParaRPr lang="es-AR"/>
        </a:p>
      </dgm:t>
    </dgm:pt>
    <dgm:pt modelId="{8F7BD9ED-8A06-41B3-84D2-72BBD250BFF9}">
      <dgm:prSet phldrT="[Texto]"/>
      <dgm:spPr/>
      <dgm:t>
        <a:bodyPr/>
        <a:lstStyle/>
        <a:p>
          <a:pPr algn="ctr"/>
          <a:r>
            <a:rPr lang="es-AR" dirty="0" smtClean="0"/>
            <a:t>Colaboraciones Judiciales</a:t>
          </a:r>
          <a:endParaRPr lang="es-AR" dirty="0"/>
        </a:p>
      </dgm:t>
    </dgm:pt>
    <dgm:pt modelId="{9627EF93-5385-42B0-975A-36943CA0CB3C}" type="parTrans" cxnId="{2C8ED492-A13F-4DC6-A1A3-6CF45419CF50}">
      <dgm:prSet/>
      <dgm:spPr/>
      <dgm:t>
        <a:bodyPr/>
        <a:lstStyle/>
        <a:p>
          <a:endParaRPr lang="es-AR"/>
        </a:p>
      </dgm:t>
    </dgm:pt>
    <dgm:pt modelId="{8822D537-B25B-4E91-8631-D11C652B7A94}" type="sibTrans" cxnId="{2C8ED492-A13F-4DC6-A1A3-6CF45419CF50}">
      <dgm:prSet/>
      <dgm:spPr/>
      <dgm:t>
        <a:bodyPr/>
        <a:lstStyle/>
        <a:p>
          <a:endParaRPr lang="es-AR"/>
        </a:p>
      </dgm:t>
    </dgm:pt>
    <dgm:pt modelId="{31BFB17D-0019-409E-8AEE-A2E7E4B1EFFF}" type="pres">
      <dgm:prSet presAssocID="{FAE52C60-C01E-4CB2-A6C4-E15A68C4489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8161F445-E74E-4C05-939F-C93BE3A0A7B1}" type="pres">
      <dgm:prSet presAssocID="{FAE52C60-C01E-4CB2-A6C4-E15A68C44892}" presName="cycle" presStyleCnt="0"/>
      <dgm:spPr/>
    </dgm:pt>
    <dgm:pt modelId="{9362E96F-95C6-4869-B70A-3241EE656D14}" type="pres">
      <dgm:prSet presAssocID="{FAE52C60-C01E-4CB2-A6C4-E15A68C44892}" presName="centerShape" presStyleCnt="0"/>
      <dgm:spPr/>
    </dgm:pt>
    <dgm:pt modelId="{8A64C0ED-460A-4FE3-899A-994D28ABE886}" type="pres">
      <dgm:prSet presAssocID="{FAE52C60-C01E-4CB2-A6C4-E15A68C44892}" presName="connSite" presStyleLbl="node1" presStyleIdx="0" presStyleCnt="5"/>
      <dgm:spPr/>
    </dgm:pt>
    <dgm:pt modelId="{00E72010-0802-4CFF-923F-97E1007DE522}" type="pres">
      <dgm:prSet presAssocID="{FAE52C60-C01E-4CB2-A6C4-E15A68C44892}" presName="visible" presStyleLbl="nod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5A91C01-1B19-473D-AE38-D275DAF59D43}" type="pres">
      <dgm:prSet presAssocID="{25A2B401-9891-4A37-9043-5FADF45EB73A}" presName="Name25" presStyleLbl="parChTrans1D1" presStyleIdx="0" presStyleCnt="4"/>
      <dgm:spPr/>
      <dgm:t>
        <a:bodyPr/>
        <a:lstStyle/>
        <a:p>
          <a:endParaRPr lang="es-AR"/>
        </a:p>
      </dgm:t>
    </dgm:pt>
    <dgm:pt modelId="{3C8934FC-6001-4EAD-91F2-14BF33FE185B}" type="pres">
      <dgm:prSet presAssocID="{5FC61787-A752-4A4E-BC97-630885857506}" presName="node" presStyleCnt="0"/>
      <dgm:spPr/>
    </dgm:pt>
    <dgm:pt modelId="{006A9A1B-622C-4641-AFA1-24C5FA51E159}" type="pres">
      <dgm:prSet presAssocID="{5FC61787-A752-4A4E-BC97-630885857506}" presName="parentNode" presStyleLbl="node1" presStyleIdx="1" presStyleCnt="5" custScaleX="113957" custScaleY="114306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8AAEF70-C77D-46F4-B8B3-23D4FF3F0FC0}" type="pres">
      <dgm:prSet presAssocID="{5FC61787-A752-4A4E-BC97-630885857506}" presName="child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43C8A2C-8614-4C74-AB60-9B84AA53BB9C}" type="pres">
      <dgm:prSet presAssocID="{27235DDD-BA91-436B-9998-82DB8109A826}" presName="Name25" presStyleLbl="parChTrans1D1" presStyleIdx="1" presStyleCnt="4"/>
      <dgm:spPr/>
      <dgm:t>
        <a:bodyPr/>
        <a:lstStyle/>
        <a:p>
          <a:endParaRPr lang="es-AR"/>
        </a:p>
      </dgm:t>
    </dgm:pt>
    <dgm:pt modelId="{C595E479-9DE1-4B41-9379-6EEADE5FFCE8}" type="pres">
      <dgm:prSet presAssocID="{67508280-D336-469F-BB5D-CE0806763337}" presName="node" presStyleCnt="0"/>
      <dgm:spPr/>
    </dgm:pt>
    <dgm:pt modelId="{62923453-30F0-4C1F-B7E3-200450A70D9D}" type="pres">
      <dgm:prSet presAssocID="{67508280-D336-469F-BB5D-CE0806763337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598F85D-1E23-421D-B550-4DEDB500BC4F}" type="pres">
      <dgm:prSet presAssocID="{67508280-D336-469F-BB5D-CE0806763337}" presName="child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2B6AD00-EE0A-4FF7-8B86-99E091872E69}" type="pres">
      <dgm:prSet presAssocID="{DFEACE2B-AB7D-467C-80C1-DF5DC9D692D6}" presName="Name25" presStyleLbl="parChTrans1D1" presStyleIdx="2" presStyleCnt="4"/>
      <dgm:spPr/>
      <dgm:t>
        <a:bodyPr/>
        <a:lstStyle/>
        <a:p>
          <a:endParaRPr lang="es-AR"/>
        </a:p>
      </dgm:t>
    </dgm:pt>
    <dgm:pt modelId="{A6F1BDD0-7259-4543-8C74-E055198DA96A}" type="pres">
      <dgm:prSet presAssocID="{5E520E13-89F4-4F01-BCC2-D93BBE673BE8}" presName="node" presStyleCnt="0"/>
      <dgm:spPr/>
    </dgm:pt>
    <dgm:pt modelId="{19B27BD1-DB68-40FC-9968-95511D94A8C7}" type="pres">
      <dgm:prSet presAssocID="{5E520E13-89F4-4F01-BCC2-D93BBE673BE8}" presName="parentNode" presStyleLbl="node1" presStyleIdx="3" presStyleCnt="5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157F756-8251-4920-A1F7-9E3BC19422DB}" type="pres">
      <dgm:prSet presAssocID="{5E520E13-89F4-4F01-BCC2-D93BBE673BE8}" presName="child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A633295-C41F-4A3A-B864-F51CE8EA2D42}" type="pres">
      <dgm:prSet presAssocID="{B42C798C-89E8-435B-9B66-6339C17D77B0}" presName="Name25" presStyleLbl="parChTrans1D1" presStyleIdx="3" presStyleCnt="4"/>
      <dgm:spPr/>
      <dgm:t>
        <a:bodyPr/>
        <a:lstStyle/>
        <a:p>
          <a:endParaRPr lang="es-AR"/>
        </a:p>
      </dgm:t>
    </dgm:pt>
    <dgm:pt modelId="{C7FA1C24-CD11-4903-AB49-E0279A055D88}" type="pres">
      <dgm:prSet presAssocID="{4F754786-2A10-438E-81B3-1761759BA0FA}" presName="node" presStyleCnt="0"/>
      <dgm:spPr/>
    </dgm:pt>
    <dgm:pt modelId="{6EEC932F-9F46-4E3A-843D-768EDF59BFA8}" type="pres">
      <dgm:prSet presAssocID="{4F754786-2A10-438E-81B3-1761759BA0FA}" presName="parentNode" presStyleLbl="node1" presStyleIdx="4" presStyleCnt="5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793C1F6-BE64-47FD-B41A-8671B59225E9}" type="pres">
      <dgm:prSet presAssocID="{4F754786-2A10-438E-81B3-1761759BA0FA}" presName="child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959B3880-A42E-4807-B96A-E98E7E933FCD}" type="presOf" srcId="{5FC61787-A752-4A4E-BC97-630885857506}" destId="{006A9A1B-622C-4641-AFA1-24C5FA51E159}" srcOrd="0" destOrd="0" presId="urn:microsoft.com/office/officeart/2005/8/layout/radial2"/>
    <dgm:cxn modelId="{F8E798A8-DEF6-472B-A39C-BABB77E3798E}" srcId="{5E520E13-89F4-4F01-BCC2-D93BBE673BE8}" destId="{20832D8A-B133-4188-B948-423734DA660D}" srcOrd="0" destOrd="0" parTransId="{AE3B8D76-1C8C-403F-BF32-7A341D40DECA}" sibTransId="{47B59C93-218D-49E2-8F41-9222D8709631}"/>
    <dgm:cxn modelId="{9C69B882-25BF-474D-81DD-533439BB2529}" srcId="{FAE52C60-C01E-4CB2-A6C4-E15A68C44892}" destId="{5FC61787-A752-4A4E-BC97-630885857506}" srcOrd="0" destOrd="0" parTransId="{25A2B401-9891-4A37-9043-5FADF45EB73A}" sibTransId="{E22F7BA4-09BC-4E47-8B8D-08ABCD4C2236}"/>
    <dgm:cxn modelId="{F04E6236-2A47-43E9-A17A-C7FF385F2382}" type="presOf" srcId="{82B3FF4D-4552-40FB-9BE2-7A2ACAB5E2F9}" destId="{9598F85D-1E23-421D-B550-4DEDB500BC4F}" srcOrd="0" destOrd="0" presId="urn:microsoft.com/office/officeart/2005/8/layout/radial2"/>
    <dgm:cxn modelId="{6E4A9BB1-5BDF-48AA-8CD3-C7CEE629D5C6}" type="presOf" srcId="{27235DDD-BA91-436B-9998-82DB8109A826}" destId="{543C8A2C-8614-4C74-AB60-9B84AA53BB9C}" srcOrd="0" destOrd="0" presId="urn:microsoft.com/office/officeart/2005/8/layout/radial2"/>
    <dgm:cxn modelId="{A39FBB19-5637-457D-9E7D-37CCE0A4BDF2}" type="presOf" srcId="{86675904-F40B-4669-B1A4-31EB65056008}" destId="{7793C1F6-BE64-47FD-B41A-8671B59225E9}" srcOrd="0" destOrd="0" presId="urn:microsoft.com/office/officeart/2005/8/layout/radial2"/>
    <dgm:cxn modelId="{D24F5E13-5D68-4487-B2BF-356BD19E0620}" type="presOf" srcId="{321DFE91-2449-49F2-9771-CDD517DB19E7}" destId="{7793C1F6-BE64-47FD-B41A-8671B59225E9}" srcOrd="0" destOrd="1" presId="urn:microsoft.com/office/officeart/2005/8/layout/radial2"/>
    <dgm:cxn modelId="{D276B57D-09E1-48BE-BB21-84ADDF315E46}" srcId="{67508280-D336-469F-BB5D-CE0806763337}" destId="{82B3FF4D-4552-40FB-9BE2-7A2ACAB5E2F9}" srcOrd="0" destOrd="0" parTransId="{BBC54B67-3F58-43EC-BB39-BC7FB6D052B8}" sibTransId="{FFF6CEC0-D630-4958-B340-7FCB31782702}"/>
    <dgm:cxn modelId="{CCA726C8-9196-46AD-9EBF-356DC928D98A}" srcId="{4F754786-2A10-438E-81B3-1761759BA0FA}" destId="{321DFE91-2449-49F2-9771-CDD517DB19E7}" srcOrd="1" destOrd="0" parTransId="{657C9403-2099-489E-B86E-265244021F4E}" sibTransId="{561F87EC-A587-4AA4-B66C-47EC3E6DE7F5}"/>
    <dgm:cxn modelId="{38A39D2C-3021-4A3E-88DE-BFB2B5DF7752}" type="presOf" srcId="{B42C798C-89E8-435B-9B66-6339C17D77B0}" destId="{FA633295-C41F-4A3A-B864-F51CE8EA2D42}" srcOrd="0" destOrd="0" presId="urn:microsoft.com/office/officeart/2005/8/layout/radial2"/>
    <dgm:cxn modelId="{E7532F28-5EB9-4E86-8D4E-9E1D48212174}" type="presOf" srcId="{DFEACE2B-AB7D-467C-80C1-DF5DC9D692D6}" destId="{C2B6AD00-EE0A-4FF7-8B86-99E091872E69}" srcOrd="0" destOrd="0" presId="urn:microsoft.com/office/officeart/2005/8/layout/radial2"/>
    <dgm:cxn modelId="{0B9DB0B1-DB8F-4BBD-8794-1F81659E446C}" type="presOf" srcId="{5E520E13-89F4-4F01-BCC2-D93BBE673BE8}" destId="{19B27BD1-DB68-40FC-9968-95511D94A8C7}" srcOrd="0" destOrd="0" presId="urn:microsoft.com/office/officeart/2005/8/layout/radial2"/>
    <dgm:cxn modelId="{48DC2A10-87F2-472B-9ADA-7D20F8F974E0}" srcId="{5FC61787-A752-4A4E-BC97-630885857506}" destId="{CB5B7BEB-E6DD-419D-867B-5869C23BD844}" srcOrd="0" destOrd="0" parTransId="{C77B4D34-83E8-4240-92B5-310AD14DE4EB}" sibTransId="{D3A56F84-13B7-458C-8176-249ADF5FFB55}"/>
    <dgm:cxn modelId="{2C8ED492-A13F-4DC6-A1A3-6CF45419CF50}" srcId="{5E520E13-89F4-4F01-BCC2-D93BBE673BE8}" destId="{8F7BD9ED-8A06-41B3-84D2-72BBD250BFF9}" srcOrd="1" destOrd="0" parTransId="{9627EF93-5385-42B0-975A-36943CA0CB3C}" sibTransId="{8822D537-B25B-4E91-8631-D11C652B7A94}"/>
    <dgm:cxn modelId="{160530BE-16BC-48F2-8387-FB8C70630B58}" srcId="{FAE52C60-C01E-4CB2-A6C4-E15A68C44892}" destId="{5E520E13-89F4-4F01-BCC2-D93BBE673BE8}" srcOrd="2" destOrd="0" parTransId="{DFEACE2B-AB7D-467C-80C1-DF5DC9D692D6}" sibTransId="{934A622B-41BE-43D9-8610-75620034BA44}"/>
    <dgm:cxn modelId="{B63A527B-9C15-4F46-B075-10B5C6B21775}" type="presOf" srcId="{CB5B7BEB-E6DD-419D-867B-5869C23BD844}" destId="{A8AAEF70-C77D-46F4-B8B3-23D4FF3F0FC0}" srcOrd="0" destOrd="0" presId="urn:microsoft.com/office/officeart/2005/8/layout/radial2"/>
    <dgm:cxn modelId="{855E4B5C-8F2D-40AE-B5A2-B4829AE01337}" type="presOf" srcId="{67508280-D336-469F-BB5D-CE0806763337}" destId="{62923453-30F0-4C1F-B7E3-200450A70D9D}" srcOrd="0" destOrd="0" presId="urn:microsoft.com/office/officeart/2005/8/layout/radial2"/>
    <dgm:cxn modelId="{3D7A3586-65B5-4226-B8D1-0B675CB120AC}" type="presOf" srcId="{FAE52C60-C01E-4CB2-A6C4-E15A68C44892}" destId="{31BFB17D-0019-409E-8AEE-A2E7E4B1EFFF}" srcOrd="0" destOrd="0" presId="urn:microsoft.com/office/officeart/2005/8/layout/radial2"/>
    <dgm:cxn modelId="{ACCD1649-14AB-45A6-ABD7-B38B01155F3B}" type="presOf" srcId="{25A2B401-9891-4A37-9043-5FADF45EB73A}" destId="{E5A91C01-1B19-473D-AE38-D275DAF59D43}" srcOrd="0" destOrd="0" presId="urn:microsoft.com/office/officeart/2005/8/layout/radial2"/>
    <dgm:cxn modelId="{8106C464-2BBC-4502-999E-981E43617C51}" srcId="{FAE52C60-C01E-4CB2-A6C4-E15A68C44892}" destId="{4F754786-2A10-438E-81B3-1761759BA0FA}" srcOrd="3" destOrd="0" parTransId="{B42C798C-89E8-435B-9B66-6339C17D77B0}" sibTransId="{38B20A8E-5309-4917-96A4-400B520AD201}"/>
    <dgm:cxn modelId="{BEF9399E-CCBE-4339-A22D-EE9BD7A57464}" srcId="{FAE52C60-C01E-4CB2-A6C4-E15A68C44892}" destId="{67508280-D336-469F-BB5D-CE0806763337}" srcOrd="1" destOrd="0" parTransId="{27235DDD-BA91-436B-9998-82DB8109A826}" sibTransId="{9BB25222-2BC9-4ACB-9DE6-3A580FD2F875}"/>
    <dgm:cxn modelId="{04D0C391-C33B-4D94-B261-687C7EA1AECA}" srcId="{4F754786-2A10-438E-81B3-1761759BA0FA}" destId="{86675904-F40B-4669-B1A4-31EB65056008}" srcOrd="0" destOrd="0" parTransId="{76E23D3F-9386-494F-9898-7584D3368FFF}" sibTransId="{7E7DBADF-5B71-449D-B303-A6870EB64890}"/>
    <dgm:cxn modelId="{41F8957D-1C53-45F4-9DF9-02407416365C}" type="presOf" srcId="{8F7BD9ED-8A06-41B3-84D2-72BBD250BFF9}" destId="{E157F756-8251-4920-A1F7-9E3BC19422DB}" srcOrd="0" destOrd="1" presId="urn:microsoft.com/office/officeart/2005/8/layout/radial2"/>
    <dgm:cxn modelId="{81A1D781-7B1D-4592-B467-AB7EC7DD5A1E}" type="presOf" srcId="{4F754786-2A10-438E-81B3-1761759BA0FA}" destId="{6EEC932F-9F46-4E3A-843D-768EDF59BFA8}" srcOrd="0" destOrd="0" presId="urn:microsoft.com/office/officeart/2005/8/layout/radial2"/>
    <dgm:cxn modelId="{64BC0D1E-7627-4411-AE21-24B4D97AC72F}" type="presOf" srcId="{20832D8A-B133-4188-B948-423734DA660D}" destId="{E157F756-8251-4920-A1F7-9E3BC19422DB}" srcOrd="0" destOrd="0" presId="urn:microsoft.com/office/officeart/2005/8/layout/radial2"/>
    <dgm:cxn modelId="{4EE8A845-C78F-4E44-A227-433FAFB96D19}" type="presParOf" srcId="{31BFB17D-0019-409E-8AEE-A2E7E4B1EFFF}" destId="{8161F445-E74E-4C05-939F-C93BE3A0A7B1}" srcOrd="0" destOrd="0" presId="urn:microsoft.com/office/officeart/2005/8/layout/radial2"/>
    <dgm:cxn modelId="{679375A7-06D2-44D9-8DF9-B825236C6C88}" type="presParOf" srcId="{8161F445-E74E-4C05-939F-C93BE3A0A7B1}" destId="{9362E96F-95C6-4869-B70A-3241EE656D14}" srcOrd="0" destOrd="0" presId="urn:microsoft.com/office/officeart/2005/8/layout/radial2"/>
    <dgm:cxn modelId="{EBD48B9D-8D21-4C35-A317-710215537529}" type="presParOf" srcId="{9362E96F-95C6-4869-B70A-3241EE656D14}" destId="{8A64C0ED-460A-4FE3-899A-994D28ABE886}" srcOrd="0" destOrd="0" presId="urn:microsoft.com/office/officeart/2005/8/layout/radial2"/>
    <dgm:cxn modelId="{EA5432E7-55BC-48C9-9722-5F5B3F2E935F}" type="presParOf" srcId="{9362E96F-95C6-4869-B70A-3241EE656D14}" destId="{00E72010-0802-4CFF-923F-97E1007DE522}" srcOrd="1" destOrd="0" presId="urn:microsoft.com/office/officeart/2005/8/layout/radial2"/>
    <dgm:cxn modelId="{4881DB41-4E87-4D79-8526-886C8D3A6CAC}" type="presParOf" srcId="{8161F445-E74E-4C05-939F-C93BE3A0A7B1}" destId="{E5A91C01-1B19-473D-AE38-D275DAF59D43}" srcOrd="1" destOrd="0" presId="urn:microsoft.com/office/officeart/2005/8/layout/radial2"/>
    <dgm:cxn modelId="{06B451CD-023D-4896-A982-A854926ACFBF}" type="presParOf" srcId="{8161F445-E74E-4C05-939F-C93BE3A0A7B1}" destId="{3C8934FC-6001-4EAD-91F2-14BF33FE185B}" srcOrd="2" destOrd="0" presId="urn:microsoft.com/office/officeart/2005/8/layout/radial2"/>
    <dgm:cxn modelId="{4A6E2E6D-CB44-42FF-B19A-2F260863E333}" type="presParOf" srcId="{3C8934FC-6001-4EAD-91F2-14BF33FE185B}" destId="{006A9A1B-622C-4641-AFA1-24C5FA51E159}" srcOrd="0" destOrd="0" presId="urn:microsoft.com/office/officeart/2005/8/layout/radial2"/>
    <dgm:cxn modelId="{EE87F4BA-3657-474C-9106-341CB421E5DC}" type="presParOf" srcId="{3C8934FC-6001-4EAD-91F2-14BF33FE185B}" destId="{A8AAEF70-C77D-46F4-B8B3-23D4FF3F0FC0}" srcOrd="1" destOrd="0" presId="urn:microsoft.com/office/officeart/2005/8/layout/radial2"/>
    <dgm:cxn modelId="{DF0CEC6F-EA55-4F7D-9945-5CDE06CA81EE}" type="presParOf" srcId="{8161F445-E74E-4C05-939F-C93BE3A0A7B1}" destId="{543C8A2C-8614-4C74-AB60-9B84AA53BB9C}" srcOrd="3" destOrd="0" presId="urn:microsoft.com/office/officeart/2005/8/layout/radial2"/>
    <dgm:cxn modelId="{E80FF4DD-5548-4414-9E6C-3505385E0A16}" type="presParOf" srcId="{8161F445-E74E-4C05-939F-C93BE3A0A7B1}" destId="{C595E479-9DE1-4B41-9379-6EEADE5FFCE8}" srcOrd="4" destOrd="0" presId="urn:microsoft.com/office/officeart/2005/8/layout/radial2"/>
    <dgm:cxn modelId="{359066A1-C60B-4580-8FF0-B0CBEF8ADB57}" type="presParOf" srcId="{C595E479-9DE1-4B41-9379-6EEADE5FFCE8}" destId="{62923453-30F0-4C1F-B7E3-200450A70D9D}" srcOrd="0" destOrd="0" presId="urn:microsoft.com/office/officeart/2005/8/layout/radial2"/>
    <dgm:cxn modelId="{7FC15BD5-6DCF-4F3F-9026-3EF7E5BD34FD}" type="presParOf" srcId="{C595E479-9DE1-4B41-9379-6EEADE5FFCE8}" destId="{9598F85D-1E23-421D-B550-4DEDB500BC4F}" srcOrd="1" destOrd="0" presId="urn:microsoft.com/office/officeart/2005/8/layout/radial2"/>
    <dgm:cxn modelId="{BF93D711-37B8-43ED-AA34-3FAC49B55B42}" type="presParOf" srcId="{8161F445-E74E-4C05-939F-C93BE3A0A7B1}" destId="{C2B6AD00-EE0A-4FF7-8B86-99E091872E69}" srcOrd="5" destOrd="0" presId="urn:microsoft.com/office/officeart/2005/8/layout/radial2"/>
    <dgm:cxn modelId="{A83D997C-21A8-4745-8E03-65859A5261A3}" type="presParOf" srcId="{8161F445-E74E-4C05-939F-C93BE3A0A7B1}" destId="{A6F1BDD0-7259-4543-8C74-E055198DA96A}" srcOrd="6" destOrd="0" presId="urn:microsoft.com/office/officeart/2005/8/layout/radial2"/>
    <dgm:cxn modelId="{4656FC88-082E-4CEC-83CA-E14D249D98EB}" type="presParOf" srcId="{A6F1BDD0-7259-4543-8C74-E055198DA96A}" destId="{19B27BD1-DB68-40FC-9968-95511D94A8C7}" srcOrd="0" destOrd="0" presId="urn:microsoft.com/office/officeart/2005/8/layout/radial2"/>
    <dgm:cxn modelId="{D6F8EA38-3EBB-4A8D-AFE0-70D85C5CDE85}" type="presParOf" srcId="{A6F1BDD0-7259-4543-8C74-E055198DA96A}" destId="{E157F756-8251-4920-A1F7-9E3BC19422DB}" srcOrd="1" destOrd="0" presId="urn:microsoft.com/office/officeart/2005/8/layout/radial2"/>
    <dgm:cxn modelId="{8CD03167-3817-4016-8238-F5DC75FE2990}" type="presParOf" srcId="{8161F445-E74E-4C05-939F-C93BE3A0A7B1}" destId="{FA633295-C41F-4A3A-B864-F51CE8EA2D42}" srcOrd="7" destOrd="0" presId="urn:microsoft.com/office/officeart/2005/8/layout/radial2"/>
    <dgm:cxn modelId="{21F1037F-3411-40E8-86BA-214C6ECC9054}" type="presParOf" srcId="{8161F445-E74E-4C05-939F-C93BE3A0A7B1}" destId="{C7FA1C24-CD11-4903-AB49-E0279A055D88}" srcOrd="8" destOrd="0" presId="urn:microsoft.com/office/officeart/2005/8/layout/radial2"/>
    <dgm:cxn modelId="{44DF41F2-CEF5-47FE-A4D9-531BC7FC3FE7}" type="presParOf" srcId="{C7FA1C24-CD11-4903-AB49-E0279A055D88}" destId="{6EEC932F-9F46-4E3A-843D-768EDF59BFA8}" srcOrd="0" destOrd="0" presId="urn:microsoft.com/office/officeart/2005/8/layout/radial2"/>
    <dgm:cxn modelId="{3EAA42CA-4BE8-468D-9A55-112E5DBA8CB9}" type="presParOf" srcId="{C7FA1C24-CD11-4903-AB49-E0279A055D88}" destId="{7793C1F6-BE64-47FD-B41A-8671B59225E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6ACD40C-6B43-48CD-A0B7-FC045896E0EC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AR"/>
        </a:p>
      </dgm:t>
    </dgm:pt>
    <dgm:pt modelId="{5D7DD622-F986-4F45-9371-087C42C908E3}">
      <dgm:prSet custT="1"/>
      <dgm:spPr/>
      <dgm:t>
        <a:bodyPr/>
        <a:lstStyle/>
        <a:p>
          <a:pPr rtl="0"/>
          <a:r>
            <a:rPr lang="es-AR" sz="2000" b="0" dirty="0" smtClean="0"/>
            <a:t>Elaborar un manual de procedimientos en materia de PLA/FT</a:t>
          </a:r>
          <a:endParaRPr lang="es-AR" sz="2000" b="0" dirty="0"/>
        </a:p>
      </dgm:t>
    </dgm:pt>
    <dgm:pt modelId="{AA928ED7-2404-4302-B000-9FB52364E616}" type="parTrans" cxnId="{05C8589A-1BF6-4799-9C62-48D229C3BB8A}">
      <dgm:prSet/>
      <dgm:spPr/>
      <dgm:t>
        <a:bodyPr/>
        <a:lstStyle/>
        <a:p>
          <a:endParaRPr lang="es-AR" sz="2000" b="0"/>
        </a:p>
      </dgm:t>
    </dgm:pt>
    <dgm:pt modelId="{79C749ED-2D75-478E-8EE4-9D3850450508}" type="sibTrans" cxnId="{05C8589A-1BF6-4799-9C62-48D229C3BB8A}">
      <dgm:prSet/>
      <dgm:spPr/>
      <dgm:t>
        <a:bodyPr/>
        <a:lstStyle/>
        <a:p>
          <a:endParaRPr lang="es-AR" sz="2000" b="0"/>
        </a:p>
      </dgm:t>
    </dgm:pt>
    <dgm:pt modelId="{AA3BC0F2-2762-4450-B11B-9348EB097732}">
      <dgm:prSet custT="1"/>
      <dgm:spPr/>
      <dgm:t>
        <a:bodyPr/>
        <a:lstStyle/>
        <a:p>
          <a:pPr rtl="0"/>
          <a:r>
            <a:rPr lang="es-AR" sz="2000" b="0" dirty="0" smtClean="0"/>
            <a:t>Designar un Oficial de Cumplimiento (sólo en caso de personas jurídicas)</a:t>
          </a:r>
          <a:endParaRPr lang="es-AR" sz="2000" b="0" dirty="0"/>
        </a:p>
      </dgm:t>
    </dgm:pt>
    <dgm:pt modelId="{B548A8B6-7368-46BC-A844-3C1B9C702EFB}" type="parTrans" cxnId="{8D48B5A8-2D05-4CCC-8493-F149267649B9}">
      <dgm:prSet/>
      <dgm:spPr/>
      <dgm:t>
        <a:bodyPr/>
        <a:lstStyle/>
        <a:p>
          <a:endParaRPr lang="es-AR" sz="2000" b="0"/>
        </a:p>
      </dgm:t>
    </dgm:pt>
    <dgm:pt modelId="{F3FFAFBA-503C-4198-9785-1FE422C83176}" type="sibTrans" cxnId="{8D48B5A8-2D05-4CCC-8493-F149267649B9}">
      <dgm:prSet/>
      <dgm:spPr/>
      <dgm:t>
        <a:bodyPr/>
        <a:lstStyle/>
        <a:p>
          <a:endParaRPr lang="es-AR" sz="2000" b="0"/>
        </a:p>
      </dgm:t>
    </dgm:pt>
    <dgm:pt modelId="{E62408FA-7925-414B-959C-F70F8445D565}">
      <dgm:prSet custT="1"/>
      <dgm:spPr/>
      <dgm:t>
        <a:bodyPr/>
        <a:lstStyle/>
        <a:p>
          <a:pPr rtl="0"/>
          <a:r>
            <a:rPr lang="es-AR" sz="2000" b="0" dirty="0" smtClean="0"/>
            <a:t>Auditorías en la materia</a:t>
          </a:r>
          <a:endParaRPr lang="es-AR" sz="2000" b="0" dirty="0"/>
        </a:p>
      </dgm:t>
    </dgm:pt>
    <dgm:pt modelId="{41E45046-B78A-4AC7-9D4D-725F3809E0EF}" type="parTrans" cxnId="{C252021B-AB18-41DF-8CC0-3D91AD382271}">
      <dgm:prSet/>
      <dgm:spPr/>
      <dgm:t>
        <a:bodyPr/>
        <a:lstStyle/>
        <a:p>
          <a:endParaRPr lang="es-AR" sz="2000" b="0"/>
        </a:p>
      </dgm:t>
    </dgm:pt>
    <dgm:pt modelId="{291E4EE8-540B-4D36-B9D3-AD223AFA6455}" type="sibTrans" cxnId="{C252021B-AB18-41DF-8CC0-3D91AD382271}">
      <dgm:prSet/>
      <dgm:spPr/>
      <dgm:t>
        <a:bodyPr/>
        <a:lstStyle/>
        <a:p>
          <a:endParaRPr lang="es-AR" sz="2000" b="0"/>
        </a:p>
      </dgm:t>
    </dgm:pt>
    <dgm:pt modelId="{B49A3F01-CA4E-4622-B7EC-848EDFE915FB}">
      <dgm:prSet custT="1"/>
      <dgm:spPr/>
      <dgm:t>
        <a:bodyPr/>
        <a:lstStyle/>
        <a:p>
          <a:pPr rtl="0"/>
          <a:r>
            <a:rPr lang="es-AR" sz="2000" b="0" dirty="0" smtClean="0"/>
            <a:t>Capacitación del Sujeto Obligado y su personal</a:t>
          </a:r>
          <a:endParaRPr lang="es-AR" sz="2000" b="0" dirty="0"/>
        </a:p>
      </dgm:t>
    </dgm:pt>
    <dgm:pt modelId="{879CA1E9-EC04-40CA-8115-3BB4FCD144E7}" type="parTrans" cxnId="{D2BF1EA3-76F0-4BC5-A96E-2CFDBBEB750D}">
      <dgm:prSet/>
      <dgm:spPr/>
      <dgm:t>
        <a:bodyPr/>
        <a:lstStyle/>
        <a:p>
          <a:endParaRPr lang="es-AR" sz="2000" b="0"/>
        </a:p>
      </dgm:t>
    </dgm:pt>
    <dgm:pt modelId="{92F3D856-6B54-4A35-97B2-B3F702972512}" type="sibTrans" cxnId="{D2BF1EA3-76F0-4BC5-A96E-2CFDBBEB750D}">
      <dgm:prSet/>
      <dgm:spPr/>
      <dgm:t>
        <a:bodyPr/>
        <a:lstStyle/>
        <a:p>
          <a:endParaRPr lang="es-AR" sz="2000" b="0"/>
        </a:p>
      </dgm:t>
    </dgm:pt>
    <dgm:pt modelId="{228E6BFF-CC1F-41AA-B624-CD9FC4D531BC}">
      <dgm:prSet custT="1"/>
      <dgm:spPr/>
      <dgm:t>
        <a:bodyPr/>
        <a:lstStyle/>
        <a:p>
          <a:pPr rtl="0"/>
          <a:r>
            <a:rPr lang="es-AR" sz="2000" b="0" dirty="0" smtClean="0"/>
            <a:t>Registro de análisis y gestión de riesgo de las operaciones inusuales y reportadas como sospechosas</a:t>
          </a:r>
          <a:endParaRPr lang="es-AR" sz="2000" b="0" dirty="0"/>
        </a:p>
      </dgm:t>
    </dgm:pt>
    <dgm:pt modelId="{CA25B272-BFDC-4937-8CBC-969A3259BCBA}" type="parTrans" cxnId="{A941E054-244E-4AF4-A82C-A712F0089A79}">
      <dgm:prSet/>
      <dgm:spPr/>
      <dgm:t>
        <a:bodyPr/>
        <a:lstStyle/>
        <a:p>
          <a:endParaRPr lang="es-AR" sz="2000" b="0"/>
        </a:p>
      </dgm:t>
    </dgm:pt>
    <dgm:pt modelId="{790CCB14-13AF-4E55-A75B-566E1586E9B0}" type="sibTrans" cxnId="{A941E054-244E-4AF4-A82C-A712F0089A79}">
      <dgm:prSet/>
      <dgm:spPr/>
      <dgm:t>
        <a:bodyPr/>
        <a:lstStyle/>
        <a:p>
          <a:endParaRPr lang="es-AR" sz="2000" b="0"/>
        </a:p>
      </dgm:t>
    </dgm:pt>
    <dgm:pt modelId="{911CEB08-F74F-4D66-86B7-A39262BE04CB}">
      <dgm:prSet custT="1"/>
      <dgm:spPr/>
      <dgm:t>
        <a:bodyPr/>
        <a:lstStyle/>
        <a:p>
          <a:pPr rtl="0"/>
          <a:r>
            <a:rPr lang="es-AR" sz="2000" b="0" dirty="0" smtClean="0"/>
            <a:t>Implementación de herramientas tecnológicas para el monitoreo de operaciones</a:t>
          </a:r>
          <a:endParaRPr lang="es-AR" sz="2000" b="0" dirty="0"/>
        </a:p>
      </dgm:t>
    </dgm:pt>
    <dgm:pt modelId="{4C8DC9E8-2570-4A89-A4D1-31529AFCAED6}" type="parTrans" cxnId="{00AC2227-B15B-4319-A297-698E1621B882}">
      <dgm:prSet/>
      <dgm:spPr/>
      <dgm:t>
        <a:bodyPr/>
        <a:lstStyle/>
        <a:p>
          <a:endParaRPr lang="es-AR" sz="2000" b="0"/>
        </a:p>
      </dgm:t>
    </dgm:pt>
    <dgm:pt modelId="{7D31894B-B271-4AB2-BBFA-6EDF66A493D5}" type="sibTrans" cxnId="{00AC2227-B15B-4319-A297-698E1621B882}">
      <dgm:prSet/>
      <dgm:spPr/>
      <dgm:t>
        <a:bodyPr/>
        <a:lstStyle/>
        <a:p>
          <a:endParaRPr lang="es-AR" sz="2000" b="0"/>
        </a:p>
      </dgm:t>
    </dgm:pt>
    <dgm:pt modelId="{3C90DAFF-FC1F-4D8F-80AA-8BD775259D0F}" type="pres">
      <dgm:prSet presAssocID="{E6ACD40C-6B43-48CD-A0B7-FC045896E0E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BE1F3B27-BA77-456F-9262-1ED8D04CB4B0}" type="pres">
      <dgm:prSet presAssocID="{5D7DD622-F986-4F45-9371-087C42C908E3}" presName="circ1" presStyleLbl="vennNode1" presStyleIdx="0" presStyleCnt="6"/>
      <dgm:spPr/>
      <dgm:t>
        <a:bodyPr/>
        <a:lstStyle/>
        <a:p>
          <a:endParaRPr lang="es-AR"/>
        </a:p>
      </dgm:t>
    </dgm:pt>
    <dgm:pt modelId="{B6D4D085-5221-47EF-A1CA-BDC2D728F3D8}" type="pres">
      <dgm:prSet presAssocID="{5D7DD622-F986-4F45-9371-087C42C908E3}" presName="circ1Tx" presStyleLbl="revTx" presStyleIdx="0" presStyleCnt="0" custScaleX="213075" custScaleY="113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FC5E87B-EE75-4F5A-A049-5E4214E3CD6F}" type="pres">
      <dgm:prSet presAssocID="{AA3BC0F2-2762-4450-B11B-9348EB097732}" presName="circ2" presStyleLbl="vennNode1" presStyleIdx="1" presStyleCnt="6"/>
      <dgm:spPr/>
      <dgm:t>
        <a:bodyPr/>
        <a:lstStyle/>
        <a:p>
          <a:endParaRPr lang="es-AR"/>
        </a:p>
      </dgm:t>
    </dgm:pt>
    <dgm:pt modelId="{3F18C5FA-DEC2-4464-91F5-B26902A5E901}" type="pres">
      <dgm:prSet presAssocID="{AA3BC0F2-2762-4450-B11B-9348EB097732}" presName="circ2Tx" presStyleLbl="revTx" presStyleIdx="0" presStyleCnt="0" custScaleX="230617" custLinFactNeighborX="496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94CD995-B269-4780-A10A-0D54DA8F62BD}" type="pres">
      <dgm:prSet presAssocID="{E62408FA-7925-414B-959C-F70F8445D565}" presName="circ3" presStyleLbl="vennNode1" presStyleIdx="2" presStyleCnt="6"/>
      <dgm:spPr/>
      <dgm:t>
        <a:bodyPr/>
        <a:lstStyle/>
        <a:p>
          <a:endParaRPr lang="es-AR"/>
        </a:p>
      </dgm:t>
    </dgm:pt>
    <dgm:pt modelId="{00218CC3-FB80-48F8-A884-3962CD8D9DA9}" type="pres">
      <dgm:prSet presAssocID="{E62408FA-7925-414B-959C-F70F8445D565}" presName="circ3Tx" presStyleLbl="revTx" presStyleIdx="0" presStyleCnt="0" custScaleX="152670" custLinFactNeighborX="30591" custLinFactNeighborY="-116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52934AF-9500-4B0C-9F77-89732B237680}" type="pres">
      <dgm:prSet presAssocID="{B49A3F01-CA4E-4622-B7EC-848EDFE915FB}" presName="circ4" presStyleLbl="vennNode1" presStyleIdx="3" presStyleCnt="6"/>
      <dgm:spPr/>
      <dgm:t>
        <a:bodyPr/>
        <a:lstStyle/>
        <a:p>
          <a:endParaRPr lang="es-AR"/>
        </a:p>
      </dgm:t>
    </dgm:pt>
    <dgm:pt modelId="{4F94FBCE-B09E-4823-82F3-255F7F9C041B}" type="pres">
      <dgm:prSet presAssocID="{B49A3F01-CA4E-4622-B7EC-848EDFE915FB}" presName="circ4Tx" presStyleLbl="revTx" presStyleIdx="0" presStyleCnt="0" custScaleX="1586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FC72A6E-5711-4605-A6AC-89FD4051DEE6}" type="pres">
      <dgm:prSet presAssocID="{228E6BFF-CC1F-41AA-B624-CD9FC4D531BC}" presName="circ5" presStyleLbl="vennNode1" presStyleIdx="4" presStyleCnt="6"/>
      <dgm:spPr/>
      <dgm:t>
        <a:bodyPr/>
        <a:lstStyle/>
        <a:p>
          <a:endParaRPr lang="es-AR"/>
        </a:p>
      </dgm:t>
    </dgm:pt>
    <dgm:pt modelId="{8E691524-9EB0-47AD-998D-F973577D973B}" type="pres">
      <dgm:prSet presAssocID="{228E6BFF-CC1F-41AA-B624-CD9FC4D531BC}" presName="circ5Tx" presStyleLbl="revTx" presStyleIdx="0" presStyleCnt="0" custScaleX="268404" custScaleY="88989" custLinFactNeighborX="-79116" custLinFactNeighborY="7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29D0DCE-743F-45AD-9D18-41C5FAD2CB94}" type="pres">
      <dgm:prSet presAssocID="{911CEB08-F74F-4D66-86B7-A39262BE04CB}" presName="circ6" presStyleLbl="vennNode1" presStyleIdx="5" presStyleCnt="6"/>
      <dgm:spPr/>
      <dgm:t>
        <a:bodyPr/>
        <a:lstStyle/>
        <a:p>
          <a:endParaRPr lang="es-AR"/>
        </a:p>
      </dgm:t>
    </dgm:pt>
    <dgm:pt modelId="{E444BF9D-1546-4361-96DD-10DF2E95863E}" type="pres">
      <dgm:prSet presAssocID="{911CEB08-F74F-4D66-86B7-A39262BE04CB}" presName="circ6Tx" presStyleLbl="revTx" presStyleIdx="0" presStyleCnt="0" custScaleX="260478" custLinFactNeighborX="-61010" custLinFactNeighborY="119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C252021B-AB18-41DF-8CC0-3D91AD382271}" srcId="{E6ACD40C-6B43-48CD-A0B7-FC045896E0EC}" destId="{E62408FA-7925-414B-959C-F70F8445D565}" srcOrd="2" destOrd="0" parTransId="{41E45046-B78A-4AC7-9D4D-725F3809E0EF}" sibTransId="{291E4EE8-540B-4D36-B9D3-AD223AFA6455}"/>
    <dgm:cxn modelId="{D2BF1EA3-76F0-4BC5-A96E-2CFDBBEB750D}" srcId="{E6ACD40C-6B43-48CD-A0B7-FC045896E0EC}" destId="{B49A3F01-CA4E-4622-B7EC-848EDFE915FB}" srcOrd="3" destOrd="0" parTransId="{879CA1E9-EC04-40CA-8115-3BB4FCD144E7}" sibTransId="{92F3D856-6B54-4A35-97B2-B3F702972512}"/>
    <dgm:cxn modelId="{AF4C47A8-3D18-47A0-8FE2-EB8FCF6463E4}" type="presOf" srcId="{911CEB08-F74F-4D66-86B7-A39262BE04CB}" destId="{E444BF9D-1546-4361-96DD-10DF2E95863E}" srcOrd="0" destOrd="0" presId="urn:microsoft.com/office/officeart/2005/8/layout/venn1"/>
    <dgm:cxn modelId="{A941E054-244E-4AF4-A82C-A712F0089A79}" srcId="{E6ACD40C-6B43-48CD-A0B7-FC045896E0EC}" destId="{228E6BFF-CC1F-41AA-B624-CD9FC4D531BC}" srcOrd="4" destOrd="0" parTransId="{CA25B272-BFDC-4937-8CBC-969A3259BCBA}" sibTransId="{790CCB14-13AF-4E55-A75B-566E1586E9B0}"/>
    <dgm:cxn modelId="{05C8589A-1BF6-4799-9C62-48D229C3BB8A}" srcId="{E6ACD40C-6B43-48CD-A0B7-FC045896E0EC}" destId="{5D7DD622-F986-4F45-9371-087C42C908E3}" srcOrd="0" destOrd="0" parTransId="{AA928ED7-2404-4302-B000-9FB52364E616}" sibTransId="{79C749ED-2D75-478E-8EE4-9D3850450508}"/>
    <dgm:cxn modelId="{191FEB7B-7E73-4A3D-A621-691E5EE31B99}" type="presOf" srcId="{AA3BC0F2-2762-4450-B11B-9348EB097732}" destId="{3F18C5FA-DEC2-4464-91F5-B26902A5E901}" srcOrd="0" destOrd="0" presId="urn:microsoft.com/office/officeart/2005/8/layout/venn1"/>
    <dgm:cxn modelId="{00AC2227-B15B-4319-A297-698E1621B882}" srcId="{E6ACD40C-6B43-48CD-A0B7-FC045896E0EC}" destId="{911CEB08-F74F-4D66-86B7-A39262BE04CB}" srcOrd="5" destOrd="0" parTransId="{4C8DC9E8-2570-4A89-A4D1-31529AFCAED6}" sibTransId="{7D31894B-B271-4AB2-BBFA-6EDF66A493D5}"/>
    <dgm:cxn modelId="{E4900EAD-77B0-4E67-9283-7C53D6C4CE79}" type="presOf" srcId="{5D7DD622-F986-4F45-9371-087C42C908E3}" destId="{B6D4D085-5221-47EF-A1CA-BDC2D728F3D8}" srcOrd="0" destOrd="0" presId="urn:microsoft.com/office/officeart/2005/8/layout/venn1"/>
    <dgm:cxn modelId="{A1BB6AD2-3CD0-43BB-BC18-12E06985206F}" type="presOf" srcId="{E62408FA-7925-414B-959C-F70F8445D565}" destId="{00218CC3-FB80-48F8-A884-3962CD8D9DA9}" srcOrd="0" destOrd="0" presId="urn:microsoft.com/office/officeart/2005/8/layout/venn1"/>
    <dgm:cxn modelId="{0F72788F-25BD-4481-82E8-9EAA8E9EA9E7}" type="presOf" srcId="{228E6BFF-CC1F-41AA-B624-CD9FC4D531BC}" destId="{8E691524-9EB0-47AD-998D-F973577D973B}" srcOrd="0" destOrd="0" presId="urn:microsoft.com/office/officeart/2005/8/layout/venn1"/>
    <dgm:cxn modelId="{28001250-E72E-4BD2-A7C9-E317A6BE6748}" type="presOf" srcId="{B49A3F01-CA4E-4622-B7EC-848EDFE915FB}" destId="{4F94FBCE-B09E-4823-82F3-255F7F9C041B}" srcOrd="0" destOrd="0" presId="urn:microsoft.com/office/officeart/2005/8/layout/venn1"/>
    <dgm:cxn modelId="{123D782B-5FBC-47AA-869A-22444EE277DC}" type="presOf" srcId="{E6ACD40C-6B43-48CD-A0B7-FC045896E0EC}" destId="{3C90DAFF-FC1F-4D8F-80AA-8BD775259D0F}" srcOrd="0" destOrd="0" presId="urn:microsoft.com/office/officeart/2005/8/layout/venn1"/>
    <dgm:cxn modelId="{8D48B5A8-2D05-4CCC-8493-F149267649B9}" srcId="{E6ACD40C-6B43-48CD-A0B7-FC045896E0EC}" destId="{AA3BC0F2-2762-4450-B11B-9348EB097732}" srcOrd="1" destOrd="0" parTransId="{B548A8B6-7368-46BC-A844-3C1B9C702EFB}" sibTransId="{F3FFAFBA-503C-4198-9785-1FE422C83176}"/>
    <dgm:cxn modelId="{14F69288-7755-41EB-BC5B-1E626614D0B6}" type="presParOf" srcId="{3C90DAFF-FC1F-4D8F-80AA-8BD775259D0F}" destId="{BE1F3B27-BA77-456F-9262-1ED8D04CB4B0}" srcOrd="0" destOrd="0" presId="urn:microsoft.com/office/officeart/2005/8/layout/venn1"/>
    <dgm:cxn modelId="{A10C34AB-8133-4E3F-9B47-61A14704345D}" type="presParOf" srcId="{3C90DAFF-FC1F-4D8F-80AA-8BD775259D0F}" destId="{B6D4D085-5221-47EF-A1CA-BDC2D728F3D8}" srcOrd="1" destOrd="0" presId="urn:microsoft.com/office/officeart/2005/8/layout/venn1"/>
    <dgm:cxn modelId="{145F9B1F-6A9F-4140-83F8-E255C8B0BCBF}" type="presParOf" srcId="{3C90DAFF-FC1F-4D8F-80AA-8BD775259D0F}" destId="{FFC5E87B-EE75-4F5A-A049-5E4214E3CD6F}" srcOrd="2" destOrd="0" presId="urn:microsoft.com/office/officeart/2005/8/layout/venn1"/>
    <dgm:cxn modelId="{9F453C90-9921-489E-A736-07860991997A}" type="presParOf" srcId="{3C90DAFF-FC1F-4D8F-80AA-8BD775259D0F}" destId="{3F18C5FA-DEC2-4464-91F5-B26902A5E901}" srcOrd="3" destOrd="0" presId="urn:microsoft.com/office/officeart/2005/8/layout/venn1"/>
    <dgm:cxn modelId="{E6D5748C-D46D-4095-AAB6-1B4708D3D2E8}" type="presParOf" srcId="{3C90DAFF-FC1F-4D8F-80AA-8BD775259D0F}" destId="{894CD995-B269-4780-A10A-0D54DA8F62BD}" srcOrd="4" destOrd="0" presId="urn:microsoft.com/office/officeart/2005/8/layout/venn1"/>
    <dgm:cxn modelId="{53C47790-6E54-40A8-B000-2193A4B4326E}" type="presParOf" srcId="{3C90DAFF-FC1F-4D8F-80AA-8BD775259D0F}" destId="{00218CC3-FB80-48F8-A884-3962CD8D9DA9}" srcOrd="5" destOrd="0" presId="urn:microsoft.com/office/officeart/2005/8/layout/venn1"/>
    <dgm:cxn modelId="{89AD0715-62CE-470C-B439-534B3D27DD10}" type="presParOf" srcId="{3C90DAFF-FC1F-4D8F-80AA-8BD775259D0F}" destId="{252934AF-9500-4B0C-9F77-89732B237680}" srcOrd="6" destOrd="0" presId="urn:microsoft.com/office/officeart/2005/8/layout/venn1"/>
    <dgm:cxn modelId="{1D35D366-0D07-492E-BC02-34A6B175E610}" type="presParOf" srcId="{3C90DAFF-FC1F-4D8F-80AA-8BD775259D0F}" destId="{4F94FBCE-B09E-4823-82F3-255F7F9C041B}" srcOrd="7" destOrd="0" presId="urn:microsoft.com/office/officeart/2005/8/layout/venn1"/>
    <dgm:cxn modelId="{3A89EF82-86AF-4F56-8B9C-A7EE3DD53209}" type="presParOf" srcId="{3C90DAFF-FC1F-4D8F-80AA-8BD775259D0F}" destId="{1FC72A6E-5711-4605-A6AC-89FD4051DEE6}" srcOrd="8" destOrd="0" presId="urn:microsoft.com/office/officeart/2005/8/layout/venn1"/>
    <dgm:cxn modelId="{F0D30577-902F-4561-B5E3-FFA2B1BDAB50}" type="presParOf" srcId="{3C90DAFF-FC1F-4D8F-80AA-8BD775259D0F}" destId="{8E691524-9EB0-47AD-998D-F973577D973B}" srcOrd="9" destOrd="0" presId="urn:microsoft.com/office/officeart/2005/8/layout/venn1"/>
    <dgm:cxn modelId="{8127E32E-5F78-4A88-86A8-1EDB0C918B4D}" type="presParOf" srcId="{3C90DAFF-FC1F-4D8F-80AA-8BD775259D0F}" destId="{229D0DCE-743F-45AD-9D18-41C5FAD2CB94}" srcOrd="10" destOrd="0" presId="urn:microsoft.com/office/officeart/2005/8/layout/venn1"/>
    <dgm:cxn modelId="{BC0E9D43-C499-4F12-BB7F-F827037914D4}" type="presParOf" srcId="{3C90DAFF-FC1F-4D8F-80AA-8BD775259D0F}" destId="{E444BF9D-1546-4361-96DD-10DF2E95863E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2094818-1986-42AC-9BCC-0B987D65D126}" type="doc">
      <dgm:prSet loTypeId="urn:microsoft.com/office/officeart/2008/layout/PictureAccent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119D871B-15CD-4F9C-A10B-D5B6E91664C5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AR" sz="2400" b="1" dirty="0" smtClean="0">
              <a:solidFill>
                <a:schemeClr val="bg1"/>
              </a:solidFill>
              <a:latin typeface="Optima"/>
            </a:rPr>
            <a:t>Manual de Procedimientos</a:t>
          </a:r>
          <a:endParaRPr lang="es-AR" sz="2400" b="1" dirty="0">
            <a:solidFill>
              <a:schemeClr val="bg1"/>
            </a:solidFill>
            <a:latin typeface="Optima"/>
          </a:endParaRPr>
        </a:p>
      </dgm:t>
    </dgm:pt>
    <dgm:pt modelId="{5FFFDF0C-9968-44EB-980D-8AB31D8E5768}" type="parTrans" cxnId="{67286593-F66F-4C11-A0FC-383E15B0D28F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9072CDC1-43D2-4A80-8581-D0844122A03C}" type="sibTrans" cxnId="{67286593-F66F-4C11-A0FC-383E15B0D28F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B2537EC6-91F7-40DC-9A76-DA8E016042C6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es-AR" sz="1800" b="0" dirty="0" smtClean="0">
              <a:latin typeface="Optima"/>
            </a:rPr>
            <a:t>Deberá contener los mecanismos y procedimientos para la prevención de Lavado de Activos y Financiación del Terrorismo, que </a:t>
          </a:r>
          <a:r>
            <a:rPr lang="es-AR" sz="1800" b="0" u="sng" dirty="0" smtClean="0">
              <a:solidFill>
                <a:srgbClr val="C00000"/>
              </a:solidFill>
              <a:latin typeface="Optima"/>
            </a:rPr>
            <a:t>deberán observar las particularidades de su actividad</a:t>
          </a:r>
          <a:r>
            <a:rPr lang="es-AR" sz="1800" b="0" u="sng" dirty="0" smtClean="0">
              <a:latin typeface="Optima"/>
            </a:rPr>
            <a:t>.</a:t>
          </a:r>
          <a:endParaRPr lang="es-AR" sz="1800" b="0" u="sng" dirty="0">
            <a:latin typeface="Optima"/>
          </a:endParaRPr>
        </a:p>
      </dgm:t>
    </dgm:pt>
    <dgm:pt modelId="{334D06F2-53FC-401C-89C8-EA1F074BEDA6}" type="parTrans" cxnId="{9E8E4D84-2064-4D26-B786-5F1A6C547517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764A6DAC-A125-4917-84C5-FE76B39C290D}" type="sibTrans" cxnId="{9E8E4D84-2064-4D26-B786-5F1A6C547517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4E6F95BE-2F59-4215-B62D-856C1A72E7D1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es-AR" sz="1800" b="0" dirty="0" smtClean="0">
              <a:latin typeface="Optima"/>
            </a:rPr>
            <a:t>Debe contemplar los </a:t>
          </a:r>
          <a:r>
            <a:rPr lang="es-AR" sz="1800" b="0" u="sng" dirty="0" smtClean="0">
              <a:solidFill>
                <a:srgbClr val="FF0000"/>
              </a:solidFill>
              <a:latin typeface="Optima"/>
            </a:rPr>
            <a:t>lineamientos mínimos </a:t>
          </a:r>
          <a:r>
            <a:rPr lang="es-AR" sz="1800" b="0" dirty="0" smtClean="0">
              <a:latin typeface="Optima"/>
            </a:rPr>
            <a:t>definidos en la Resolución </a:t>
          </a:r>
          <a:r>
            <a:rPr lang="es-AR" sz="1800" b="0" dirty="0" smtClean="0">
              <a:latin typeface="Optima"/>
            </a:rPr>
            <a:t>UIF del </a:t>
          </a:r>
          <a:r>
            <a:rPr lang="es-AR" sz="1800" b="0" dirty="0" smtClean="0">
              <a:latin typeface="Optima"/>
            </a:rPr>
            <a:t>Sector.</a:t>
          </a:r>
          <a:endParaRPr lang="es-AR" sz="1800" b="0" dirty="0">
            <a:latin typeface="Optima"/>
          </a:endParaRPr>
        </a:p>
      </dgm:t>
    </dgm:pt>
    <dgm:pt modelId="{225DE9E9-CDFA-40C5-9120-C5BC82D116E0}" type="parTrans" cxnId="{F3BC2163-25CD-49BD-BD36-BF8EA9FFCD12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0ECD0891-965E-4628-9A85-4252AEC04F48}" type="sibTrans" cxnId="{F3BC2163-25CD-49BD-BD36-BF8EA9FFCD12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4AC1255F-9FD0-43D7-9A6F-5AFB4BE2864E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es-AR" sz="1800" b="0" u="sng" dirty="0" smtClean="0">
              <a:solidFill>
                <a:srgbClr val="C00000"/>
              </a:solidFill>
              <a:latin typeface="Optima"/>
            </a:rPr>
            <a:t>Deberá estar siempre actualizado y disponible</a:t>
          </a:r>
          <a:r>
            <a:rPr lang="es-AR" sz="1800" b="0" dirty="0" smtClean="0">
              <a:latin typeface="Optima"/>
            </a:rPr>
            <a:t>, en todas las dependencias de los sujetos obligados, para todos los funcionarios y personal, considerando la naturaleza de las tareas que desarrollan, y debiendo establecerse mecanismos que permitan constatar la recepción y lectura por parte de estos últimos.</a:t>
          </a:r>
          <a:endParaRPr lang="es-AR" sz="1800" b="0" dirty="0">
            <a:latin typeface="Optima"/>
          </a:endParaRPr>
        </a:p>
      </dgm:t>
    </dgm:pt>
    <dgm:pt modelId="{B58570CF-947A-4688-8F9A-971149E898AC}" type="parTrans" cxnId="{802C5D46-2330-4F20-8CDC-3A262CE6CF5A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6FE696EB-7A77-4573-8CC5-EC2D8ADD8195}" type="sibTrans" cxnId="{802C5D46-2330-4F20-8CDC-3A262CE6CF5A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9B1BB126-78E6-43FF-B124-927A2471A4AA}" type="pres">
      <dgm:prSet presAssocID="{E2094818-1986-42AC-9BCC-0B987D65D12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B3776005-3573-4C77-9D16-09130548B583}" type="pres">
      <dgm:prSet presAssocID="{119D871B-15CD-4F9C-A10B-D5B6E91664C5}" presName="root" presStyleCnt="0">
        <dgm:presLayoutVars>
          <dgm:chMax/>
          <dgm:chPref val="4"/>
        </dgm:presLayoutVars>
      </dgm:prSet>
      <dgm:spPr/>
    </dgm:pt>
    <dgm:pt modelId="{4C45F52E-C2B8-41B5-9263-F3B07BE28E87}" type="pres">
      <dgm:prSet presAssocID="{119D871B-15CD-4F9C-A10B-D5B6E91664C5}" presName="rootComposite" presStyleCnt="0">
        <dgm:presLayoutVars/>
      </dgm:prSet>
      <dgm:spPr/>
    </dgm:pt>
    <dgm:pt modelId="{5FD9FE83-287A-429B-A7D6-973B7101F870}" type="pres">
      <dgm:prSet presAssocID="{119D871B-15CD-4F9C-A10B-D5B6E91664C5}" presName="rootText" presStyleLbl="node0" presStyleIdx="0" presStyleCnt="1" custScaleY="34993">
        <dgm:presLayoutVars>
          <dgm:chMax/>
          <dgm:chPref val="4"/>
        </dgm:presLayoutVars>
      </dgm:prSet>
      <dgm:spPr/>
      <dgm:t>
        <a:bodyPr/>
        <a:lstStyle/>
        <a:p>
          <a:endParaRPr lang="es-AR"/>
        </a:p>
      </dgm:t>
    </dgm:pt>
    <dgm:pt modelId="{103178AC-CB3A-412E-864C-FB7A11E9C459}" type="pres">
      <dgm:prSet presAssocID="{119D871B-15CD-4F9C-A10B-D5B6E91664C5}" presName="childShape" presStyleCnt="0">
        <dgm:presLayoutVars>
          <dgm:chMax val="0"/>
          <dgm:chPref val="0"/>
        </dgm:presLayoutVars>
      </dgm:prSet>
      <dgm:spPr/>
    </dgm:pt>
    <dgm:pt modelId="{7E85B1CC-2651-4C30-8271-90FBF04DB4B1}" type="pres">
      <dgm:prSet presAssocID="{B2537EC6-91F7-40DC-9A76-DA8E016042C6}" presName="childComposite" presStyleCnt="0">
        <dgm:presLayoutVars>
          <dgm:chMax val="0"/>
          <dgm:chPref val="0"/>
        </dgm:presLayoutVars>
      </dgm:prSet>
      <dgm:spPr/>
    </dgm:pt>
    <dgm:pt modelId="{6283CC13-8726-4BAE-8A1B-37BFB522A0D9}" type="pres">
      <dgm:prSet presAssocID="{B2537EC6-91F7-40DC-9A76-DA8E016042C6}" presName="Image" presStyleLbl="node1" presStyleIdx="0" presStyleCnt="3" custScaleX="12258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FF881C22-0907-4DCA-A2EB-2AB092153B52}" type="pres">
      <dgm:prSet presAssocID="{B2537EC6-91F7-40DC-9A76-DA8E016042C6}" presName="childText" presStyleLbl="lnNode1" presStyleIdx="0" presStyleCnt="3" custScaleX="96181" custScaleY="96588" custLinFactNeighborX="1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3A2D1E9-A625-4C1E-B74E-F4919FED22D7}" type="pres">
      <dgm:prSet presAssocID="{4E6F95BE-2F59-4215-B62D-856C1A72E7D1}" presName="childComposite" presStyleCnt="0">
        <dgm:presLayoutVars>
          <dgm:chMax val="0"/>
          <dgm:chPref val="0"/>
        </dgm:presLayoutVars>
      </dgm:prSet>
      <dgm:spPr/>
    </dgm:pt>
    <dgm:pt modelId="{108E6F52-9B96-409D-AB96-59FBF3B88C94}" type="pres">
      <dgm:prSet presAssocID="{4E6F95BE-2F59-4215-B62D-856C1A72E7D1}" presName="Image" presStyleLbl="node1" presStyleIdx="1" presStyleCnt="3" custScaleX="12048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BE2F8C9C-3B92-4CCF-9A4F-D329F94BBE08}" type="pres">
      <dgm:prSet presAssocID="{4E6F95BE-2F59-4215-B62D-856C1A72E7D1}" presName="childText" presStyleLbl="lnNode1" presStyleIdx="1" presStyleCnt="3" custScaleX="97051" custScaleY="96588" custLinFactNeighborX="-135" custLinFactNeighborY="19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C382F9A-90D2-489C-A394-454B167D41B6}" type="pres">
      <dgm:prSet presAssocID="{4AC1255F-9FD0-43D7-9A6F-5AFB4BE2864E}" presName="childComposite" presStyleCnt="0">
        <dgm:presLayoutVars>
          <dgm:chMax val="0"/>
          <dgm:chPref val="0"/>
        </dgm:presLayoutVars>
      </dgm:prSet>
      <dgm:spPr/>
    </dgm:pt>
    <dgm:pt modelId="{58D53528-859C-4231-95D2-4C305B42997E}" type="pres">
      <dgm:prSet presAssocID="{4AC1255F-9FD0-43D7-9A6F-5AFB4BE2864E}" presName="Image" presStyleLbl="node1" presStyleIdx="2" presStyleCnt="3" custScaleX="12420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CD84218E-95B2-411C-9E0E-A1652F295806}" type="pres">
      <dgm:prSet presAssocID="{4AC1255F-9FD0-43D7-9A6F-5AFB4BE2864E}" presName="childText" presStyleLbl="lnNode1" presStyleIdx="2" presStyleCnt="3" custScaleX="96938" custScaleY="965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19A72728-558B-4811-B5D3-E96DD87ED809}" type="presOf" srcId="{4E6F95BE-2F59-4215-B62D-856C1A72E7D1}" destId="{BE2F8C9C-3B92-4CCF-9A4F-D329F94BBE08}" srcOrd="0" destOrd="0" presId="urn:microsoft.com/office/officeart/2008/layout/PictureAccentList"/>
    <dgm:cxn modelId="{F3BC2163-25CD-49BD-BD36-BF8EA9FFCD12}" srcId="{119D871B-15CD-4F9C-A10B-D5B6E91664C5}" destId="{4E6F95BE-2F59-4215-B62D-856C1A72E7D1}" srcOrd="1" destOrd="0" parTransId="{225DE9E9-CDFA-40C5-9120-C5BC82D116E0}" sibTransId="{0ECD0891-965E-4628-9A85-4252AEC04F48}"/>
    <dgm:cxn modelId="{67286593-F66F-4C11-A0FC-383E15B0D28F}" srcId="{E2094818-1986-42AC-9BCC-0B987D65D126}" destId="{119D871B-15CD-4F9C-A10B-D5B6E91664C5}" srcOrd="0" destOrd="0" parTransId="{5FFFDF0C-9968-44EB-980D-8AB31D8E5768}" sibTransId="{9072CDC1-43D2-4A80-8581-D0844122A03C}"/>
    <dgm:cxn modelId="{9E8E4D84-2064-4D26-B786-5F1A6C547517}" srcId="{119D871B-15CD-4F9C-A10B-D5B6E91664C5}" destId="{B2537EC6-91F7-40DC-9A76-DA8E016042C6}" srcOrd="0" destOrd="0" parTransId="{334D06F2-53FC-401C-89C8-EA1F074BEDA6}" sibTransId="{764A6DAC-A125-4917-84C5-FE76B39C290D}"/>
    <dgm:cxn modelId="{37189917-3D8D-4F06-B0C8-AC243F9652AB}" type="presOf" srcId="{B2537EC6-91F7-40DC-9A76-DA8E016042C6}" destId="{FF881C22-0907-4DCA-A2EB-2AB092153B52}" srcOrd="0" destOrd="0" presId="urn:microsoft.com/office/officeart/2008/layout/PictureAccentList"/>
    <dgm:cxn modelId="{EADEE3D6-7ADB-47D9-BBB7-ADD730446274}" type="presOf" srcId="{4AC1255F-9FD0-43D7-9A6F-5AFB4BE2864E}" destId="{CD84218E-95B2-411C-9E0E-A1652F295806}" srcOrd="0" destOrd="0" presId="urn:microsoft.com/office/officeart/2008/layout/PictureAccentList"/>
    <dgm:cxn modelId="{802C5D46-2330-4F20-8CDC-3A262CE6CF5A}" srcId="{119D871B-15CD-4F9C-A10B-D5B6E91664C5}" destId="{4AC1255F-9FD0-43D7-9A6F-5AFB4BE2864E}" srcOrd="2" destOrd="0" parTransId="{B58570CF-947A-4688-8F9A-971149E898AC}" sibTransId="{6FE696EB-7A77-4573-8CC5-EC2D8ADD8195}"/>
    <dgm:cxn modelId="{A8F75278-ED91-41AF-B21D-13C5886476B9}" type="presOf" srcId="{119D871B-15CD-4F9C-A10B-D5B6E91664C5}" destId="{5FD9FE83-287A-429B-A7D6-973B7101F870}" srcOrd="0" destOrd="0" presId="urn:microsoft.com/office/officeart/2008/layout/PictureAccentList"/>
    <dgm:cxn modelId="{66018423-0390-4ADF-8970-233537EB8A56}" type="presOf" srcId="{E2094818-1986-42AC-9BCC-0B987D65D126}" destId="{9B1BB126-78E6-43FF-B124-927A2471A4AA}" srcOrd="0" destOrd="0" presId="urn:microsoft.com/office/officeart/2008/layout/PictureAccentList"/>
    <dgm:cxn modelId="{70C175E9-759E-4915-B9B9-629C01EB70EB}" type="presParOf" srcId="{9B1BB126-78E6-43FF-B124-927A2471A4AA}" destId="{B3776005-3573-4C77-9D16-09130548B583}" srcOrd="0" destOrd="0" presId="urn:microsoft.com/office/officeart/2008/layout/PictureAccentList"/>
    <dgm:cxn modelId="{7FEA1CB7-636F-4399-BCF3-79D283F2C02F}" type="presParOf" srcId="{B3776005-3573-4C77-9D16-09130548B583}" destId="{4C45F52E-C2B8-41B5-9263-F3B07BE28E87}" srcOrd="0" destOrd="0" presId="urn:microsoft.com/office/officeart/2008/layout/PictureAccentList"/>
    <dgm:cxn modelId="{06C0AFD2-E33C-49FD-9541-19E69591935C}" type="presParOf" srcId="{4C45F52E-C2B8-41B5-9263-F3B07BE28E87}" destId="{5FD9FE83-287A-429B-A7D6-973B7101F870}" srcOrd="0" destOrd="0" presId="urn:microsoft.com/office/officeart/2008/layout/PictureAccentList"/>
    <dgm:cxn modelId="{BF072243-39EF-4921-8C51-7B7D49DCF3E2}" type="presParOf" srcId="{B3776005-3573-4C77-9D16-09130548B583}" destId="{103178AC-CB3A-412E-864C-FB7A11E9C459}" srcOrd="1" destOrd="0" presId="urn:microsoft.com/office/officeart/2008/layout/PictureAccentList"/>
    <dgm:cxn modelId="{9FA8AF4A-5BC2-400F-BD9A-632C199DAD9E}" type="presParOf" srcId="{103178AC-CB3A-412E-864C-FB7A11E9C459}" destId="{7E85B1CC-2651-4C30-8271-90FBF04DB4B1}" srcOrd="0" destOrd="0" presId="urn:microsoft.com/office/officeart/2008/layout/PictureAccentList"/>
    <dgm:cxn modelId="{E2605BFF-F150-40F9-B6A7-E6E19FD7C95E}" type="presParOf" srcId="{7E85B1CC-2651-4C30-8271-90FBF04DB4B1}" destId="{6283CC13-8726-4BAE-8A1B-37BFB522A0D9}" srcOrd="0" destOrd="0" presId="urn:microsoft.com/office/officeart/2008/layout/PictureAccentList"/>
    <dgm:cxn modelId="{97398603-CECC-4557-9CE9-6FDF8C030A1F}" type="presParOf" srcId="{7E85B1CC-2651-4C30-8271-90FBF04DB4B1}" destId="{FF881C22-0907-4DCA-A2EB-2AB092153B52}" srcOrd="1" destOrd="0" presId="urn:microsoft.com/office/officeart/2008/layout/PictureAccentList"/>
    <dgm:cxn modelId="{82F73146-3504-436E-993A-1A770AF24F7B}" type="presParOf" srcId="{103178AC-CB3A-412E-864C-FB7A11E9C459}" destId="{C3A2D1E9-A625-4C1E-B74E-F4919FED22D7}" srcOrd="1" destOrd="0" presId="urn:microsoft.com/office/officeart/2008/layout/PictureAccentList"/>
    <dgm:cxn modelId="{1778B8F9-EEF6-42D2-86B2-0D85744D7495}" type="presParOf" srcId="{C3A2D1E9-A625-4C1E-B74E-F4919FED22D7}" destId="{108E6F52-9B96-409D-AB96-59FBF3B88C94}" srcOrd="0" destOrd="0" presId="urn:microsoft.com/office/officeart/2008/layout/PictureAccentList"/>
    <dgm:cxn modelId="{8C63B8D9-2B98-498F-A0E9-B3282464C7A4}" type="presParOf" srcId="{C3A2D1E9-A625-4C1E-B74E-F4919FED22D7}" destId="{BE2F8C9C-3B92-4CCF-9A4F-D329F94BBE08}" srcOrd="1" destOrd="0" presId="urn:microsoft.com/office/officeart/2008/layout/PictureAccentList"/>
    <dgm:cxn modelId="{FB1E99D8-0A0A-4455-A038-CE82A39A1A11}" type="presParOf" srcId="{103178AC-CB3A-412E-864C-FB7A11E9C459}" destId="{DC382F9A-90D2-489C-A394-454B167D41B6}" srcOrd="2" destOrd="0" presId="urn:microsoft.com/office/officeart/2008/layout/PictureAccentList"/>
    <dgm:cxn modelId="{67CADA13-85BD-4604-BEFF-453F45C7FC60}" type="presParOf" srcId="{DC382F9A-90D2-489C-A394-454B167D41B6}" destId="{58D53528-859C-4231-95D2-4C305B42997E}" srcOrd="0" destOrd="0" presId="urn:microsoft.com/office/officeart/2008/layout/PictureAccentList"/>
    <dgm:cxn modelId="{F91F6E2F-1546-4139-8283-E902A595CB01}" type="presParOf" srcId="{DC382F9A-90D2-489C-A394-454B167D41B6}" destId="{CD84218E-95B2-411C-9E0E-A1652F29580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2094818-1986-42AC-9BCC-0B987D65D126}" type="doc">
      <dgm:prSet loTypeId="urn:microsoft.com/office/officeart/2008/layout/PictureAccent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119D871B-15CD-4F9C-A10B-D5B6E91664C5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AR" sz="2400" b="1" dirty="0" smtClean="0">
              <a:solidFill>
                <a:schemeClr val="bg1"/>
              </a:solidFill>
              <a:latin typeface="Optima"/>
            </a:rPr>
            <a:t>Auditoría Anual (Interna &amp; Externa)</a:t>
          </a:r>
          <a:endParaRPr lang="es-AR" sz="2400" b="1" dirty="0">
            <a:solidFill>
              <a:schemeClr val="bg1"/>
            </a:solidFill>
            <a:latin typeface="Optima"/>
          </a:endParaRPr>
        </a:p>
      </dgm:t>
    </dgm:pt>
    <dgm:pt modelId="{5FFFDF0C-9968-44EB-980D-8AB31D8E5768}" type="parTrans" cxnId="{67286593-F66F-4C11-A0FC-383E15B0D28F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9072CDC1-43D2-4A80-8581-D0844122A03C}" type="sibTrans" cxnId="{67286593-F66F-4C11-A0FC-383E15B0D28F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B2537EC6-91F7-40DC-9A76-DA8E016042C6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just" rtl="0"/>
          <a:r>
            <a:rPr lang="es-AR" sz="1800" dirty="0" smtClean="0">
              <a:latin typeface="Optima"/>
            </a:rPr>
            <a:t>Objeto: verificar el cumplimiento efectivo de los procedimientos y políticas de prevención contra el Lavado de Activos y Financiación del Terrorismo </a:t>
          </a:r>
          <a:r>
            <a:rPr lang="es-AR" sz="1800" u="sng" dirty="0" smtClean="0">
              <a:solidFill>
                <a:srgbClr val="C00000"/>
              </a:solidFill>
              <a:latin typeface="Optima"/>
            </a:rPr>
            <a:t>implementados por el Sujeto Obligado</a:t>
          </a:r>
          <a:r>
            <a:rPr lang="es-AR" sz="1800" dirty="0" smtClean="0">
              <a:latin typeface="Optima"/>
            </a:rPr>
            <a:t>.</a:t>
          </a:r>
          <a:endParaRPr lang="es-AR" sz="1800" b="0" u="sng" dirty="0">
            <a:latin typeface="Optima"/>
          </a:endParaRPr>
        </a:p>
      </dgm:t>
    </dgm:pt>
    <dgm:pt modelId="{334D06F2-53FC-401C-89C8-EA1F074BEDA6}" type="parTrans" cxnId="{9E8E4D84-2064-4D26-B786-5F1A6C547517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764A6DAC-A125-4917-84C5-FE76B39C290D}" type="sibTrans" cxnId="{9E8E4D84-2064-4D26-B786-5F1A6C547517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4E6F95BE-2F59-4215-B62D-856C1A72E7D1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just" rtl="0"/>
          <a:r>
            <a:rPr lang="es-AR" sz="1800" dirty="0" smtClean="0">
              <a:latin typeface="Optima"/>
            </a:rPr>
            <a:t>Los resultados que arrojen deberán ser comunicados anualmente al Oficial de Cumplimiento. En el caso que este último detecte deficiencias en cuanto a la implementación y cumplimiento de las políticas de prevención de Lavado de Activos y la Financiación del Terrorismo, </a:t>
          </a:r>
          <a:r>
            <a:rPr lang="es-AR" sz="1800" u="sng" dirty="0" smtClean="0">
              <a:solidFill>
                <a:srgbClr val="C00000"/>
              </a:solidFill>
              <a:latin typeface="Optima"/>
            </a:rPr>
            <a:t>deberá adoptar las medidas necesarias para corregirlas</a:t>
          </a:r>
          <a:r>
            <a:rPr lang="es-AR" sz="1800" dirty="0" smtClean="0"/>
            <a:t>.</a:t>
          </a:r>
          <a:endParaRPr lang="es-AR" sz="1800" b="0" dirty="0">
            <a:latin typeface="Optima"/>
          </a:endParaRPr>
        </a:p>
      </dgm:t>
    </dgm:pt>
    <dgm:pt modelId="{225DE9E9-CDFA-40C5-9120-C5BC82D116E0}" type="parTrans" cxnId="{F3BC2163-25CD-49BD-BD36-BF8EA9FFCD12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0ECD0891-965E-4628-9A85-4252AEC04F48}" type="sibTrans" cxnId="{F3BC2163-25CD-49BD-BD36-BF8EA9FFCD12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4AC1255F-9FD0-43D7-9A6F-5AFB4BE2864E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just" rtl="0"/>
          <a:r>
            <a:rPr lang="es-AR" sz="1800" i="0" dirty="0" smtClean="0">
              <a:latin typeface="Optima"/>
            </a:rPr>
            <a:t>En caso de Auditoría Externa, la misma deberá contemplar el </a:t>
          </a:r>
          <a:r>
            <a:rPr lang="es-AR" sz="1800" i="0" u="sng" dirty="0" smtClean="0">
              <a:solidFill>
                <a:srgbClr val="C00000"/>
              </a:solidFill>
              <a:latin typeface="Optima"/>
            </a:rPr>
            <a:t>secreto respecto de las operaciones analizadas como sospechosas, además de las parametrías adoptadas en los sistemas de monitoreo</a:t>
          </a:r>
          <a:r>
            <a:rPr lang="es-AR" sz="1800" i="0" u="sng" dirty="0" smtClean="0"/>
            <a:t>.</a:t>
          </a:r>
          <a:endParaRPr lang="es-AR" sz="1800" b="0" i="0" u="sng" dirty="0">
            <a:latin typeface="Optima"/>
          </a:endParaRPr>
        </a:p>
      </dgm:t>
    </dgm:pt>
    <dgm:pt modelId="{B58570CF-947A-4688-8F9A-971149E898AC}" type="parTrans" cxnId="{802C5D46-2330-4F20-8CDC-3A262CE6CF5A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6FE696EB-7A77-4573-8CC5-EC2D8ADD8195}" type="sibTrans" cxnId="{802C5D46-2330-4F20-8CDC-3A262CE6CF5A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9B1BB126-78E6-43FF-B124-927A2471A4AA}" type="pres">
      <dgm:prSet presAssocID="{E2094818-1986-42AC-9BCC-0B987D65D12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B3776005-3573-4C77-9D16-09130548B583}" type="pres">
      <dgm:prSet presAssocID="{119D871B-15CD-4F9C-A10B-D5B6E91664C5}" presName="root" presStyleCnt="0">
        <dgm:presLayoutVars>
          <dgm:chMax/>
          <dgm:chPref val="4"/>
        </dgm:presLayoutVars>
      </dgm:prSet>
      <dgm:spPr/>
    </dgm:pt>
    <dgm:pt modelId="{4C45F52E-C2B8-41B5-9263-F3B07BE28E87}" type="pres">
      <dgm:prSet presAssocID="{119D871B-15CD-4F9C-A10B-D5B6E91664C5}" presName="rootComposite" presStyleCnt="0">
        <dgm:presLayoutVars/>
      </dgm:prSet>
      <dgm:spPr/>
    </dgm:pt>
    <dgm:pt modelId="{5FD9FE83-287A-429B-A7D6-973B7101F870}" type="pres">
      <dgm:prSet presAssocID="{119D871B-15CD-4F9C-A10B-D5B6E91664C5}" presName="rootText" presStyleLbl="node0" presStyleIdx="0" presStyleCnt="1" custScaleY="34993">
        <dgm:presLayoutVars>
          <dgm:chMax/>
          <dgm:chPref val="4"/>
        </dgm:presLayoutVars>
      </dgm:prSet>
      <dgm:spPr/>
      <dgm:t>
        <a:bodyPr/>
        <a:lstStyle/>
        <a:p>
          <a:endParaRPr lang="es-AR"/>
        </a:p>
      </dgm:t>
    </dgm:pt>
    <dgm:pt modelId="{103178AC-CB3A-412E-864C-FB7A11E9C459}" type="pres">
      <dgm:prSet presAssocID="{119D871B-15CD-4F9C-A10B-D5B6E91664C5}" presName="childShape" presStyleCnt="0">
        <dgm:presLayoutVars>
          <dgm:chMax val="0"/>
          <dgm:chPref val="0"/>
        </dgm:presLayoutVars>
      </dgm:prSet>
      <dgm:spPr/>
    </dgm:pt>
    <dgm:pt modelId="{7E85B1CC-2651-4C30-8271-90FBF04DB4B1}" type="pres">
      <dgm:prSet presAssocID="{B2537EC6-91F7-40DC-9A76-DA8E016042C6}" presName="childComposite" presStyleCnt="0">
        <dgm:presLayoutVars>
          <dgm:chMax val="0"/>
          <dgm:chPref val="0"/>
        </dgm:presLayoutVars>
      </dgm:prSet>
      <dgm:spPr/>
    </dgm:pt>
    <dgm:pt modelId="{6283CC13-8726-4BAE-8A1B-37BFB522A0D9}" type="pres">
      <dgm:prSet presAssocID="{B2537EC6-91F7-40DC-9A76-DA8E016042C6}" presName="Image" presStyleLbl="node1" presStyleIdx="0" presStyleCnt="3" custScaleX="12258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FF881C22-0907-4DCA-A2EB-2AB092153B52}" type="pres">
      <dgm:prSet presAssocID="{B2537EC6-91F7-40DC-9A76-DA8E016042C6}" presName="childText" presStyleLbl="lnNode1" presStyleIdx="0" presStyleCnt="3" custScaleX="96784" custScaleY="96588" custLinFactNeighborX="1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3A2D1E9-A625-4C1E-B74E-F4919FED22D7}" type="pres">
      <dgm:prSet presAssocID="{4E6F95BE-2F59-4215-B62D-856C1A72E7D1}" presName="childComposite" presStyleCnt="0">
        <dgm:presLayoutVars>
          <dgm:chMax val="0"/>
          <dgm:chPref val="0"/>
        </dgm:presLayoutVars>
      </dgm:prSet>
      <dgm:spPr/>
    </dgm:pt>
    <dgm:pt modelId="{108E6F52-9B96-409D-AB96-59FBF3B88C94}" type="pres">
      <dgm:prSet presAssocID="{4E6F95BE-2F59-4215-B62D-856C1A72E7D1}" presName="Image" presStyleLbl="node1" presStyleIdx="1" presStyleCnt="3" custScaleX="12048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BE2F8C9C-3B92-4CCF-9A4F-D329F94BBE08}" type="pres">
      <dgm:prSet presAssocID="{4E6F95BE-2F59-4215-B62D-856C1A72E7D1}" presName="childText" presStyleLbl="lnNode1" presStyleIdx="1" presStyleCnt="3" custScaleX="97051" custScaleY="96588" custLinFactNeighborX="-135" custLinFactNeighborY="19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C382F9A-90D2-489C-A394-454B167D41B6}" type="pres">
      <dgm:prSet presAssocID="{4AC1255F-9FD0-43D7-9A6F-5AFB4BE2864E}" presName="childComposite" presStyleCnt="0">
        <dgm:presLayoutVars>
          <dgm:chMax val="0"/>
          <dgm:chPref val="0"/>
        </dgm:presLayoutVars>
      </dgm:prSet>
      <dgm:spPr/>
    </dgm:pt>
    <dgm:pt modelId="{58D53528-859C-4231-95D2-4C305B42997E}" type="pres">
      <dgm:prSet presAssocID="{4AC1255F-9FD0-43D7-9A6F-5AFB4BE2864E}" presName="Image" presStyleLbl="node1" presStyleIdx="2" presStyleCnt="3" custScaleX="12420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CD84218E-95B2-411C-9E0E-A1652F295806}" type="pres">
      <dgm:prSet presAssocID="{4AC1255F-9FD0-43D7-9A6F-5AFB4BE2864E}" presName="childText" presStyleLbl="lnNode1" presStyleIdx="2" presStyleCnt="3" custScaleX="96938" custScaleY="965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F3BC2163-25CD-49BD-BD36-BF8EA9FFCD12}" srcId="{119D871B-15CD-4F9C-A10B-D5B6E91664C5}" destId="{4E6F95BE-2F59-4215-B62D-856C1A72E7D1}" srcOrd="1" destOrd="0" parTransId="{225DE9E9-CDFA-40C5-9120-C5BC82D116E0}" sibTransId="{0ECD0891-965E-4628-9A85-4252AEC04F48}"/>
    <dgm:cxn modelId="{3D59D761-3383-4367-A2BE-CC73CD745283}" type="presOf" srcId="{B2537EC6-91F7-40DC-9A76-DA8E016042C6}" destId="{FF881C22-0907-4DCA-A2EB-2AB092153B52}" srcOrd="0" destOrd="0" presId="urn:microsoft.com/office/officeart/2008/layout/PictureAccentList"/>
    <dgm:cxn modelId="{9E41650C-483E-4256-961C-6C9E41147BFE}" type="presOf" srcId="{E2094818-1986-42AC-9BCC-0B987D65D126}" destId="{9B1BB126-78E6-43FF-B124-927A2471A4AA}" srcOrd="0" destOrd="0" presId="urn:microsoft.com/office/officeart/2008/layout/PictureAccentList"/>
    <dgm:cxn modelId="{5D4A4BDD-B919-4AB7-90CF-00BAB72EF6DD}" type="presOf" srcId="{4AC1255F-9FD0-43D7-9A6F-5AFB4BE2864E}" destId="{CD84218E-95B2-411C-9E0E-A1652F295806}" srcOrd="0" destOrd="0" presId="urn:microsoft.com/office/officeart/2008/layout/PictureAccentList"/>
    <dgm:cxn modelId="{67286593-F66F-4C11-A0FC-383E15B0D28F}" srcId="{E2094818-1986-42AC-9BCC-0B987D65D126}" destId="{119D871B-15CD-4F9C-A10B-D5B6E91664C5}" srcOrd="0" destOrd="0" parTransId="{5FFFDF0C-9968-44EB-980D-8AB31D8E5768}" sibTransId="{9072CDC1-43D2-4A80-8581-D0844122A03C}"/>
    <dgm:cxn modelId="{9E8E4D84-2064-4D26-B786-5F1A6C547517}" srcId="{119D871B-15CD-4F9C-A10B-D5B6E91664C5}" destId="{B2537EC6-91F7-40DC-9A76-DA8E016042C6}" srcOrd="0" destOrd="0" parTransId="{334D06F2-53FC-401C-89C8-EA1F074BEDA6}" sibTransId="{764A6DAC-A125-4917-84C5-FE76B39C290D}"/>
    <dgm:cxn modelId="{F1E017BD-A6B7-4A11-A7FD-A1C0D31C0880}" type="presOf" srcId="{119D871B-15CD-4F9C-A10B-D5B6E91664C5}" destId="{5FD9FE83-287A-429B-A7D6-973B7101F870}" srcOrd="0" destOrd="0" presId="urn:microsoft.com/office/officeart/2008/layout/PictureAccentList"/>
    <dgm:cxn modelId="{802C5D46-2330-4F20-8CDC-3A262CE6CF5A}" srcId="{119D871B-15CD-4F9C-A10B-D5B6E91664C5}" destId="{4AC1255F-9FD0-43D7-9A6F-5AFB4BE2864E}" srcOrd="2" destOrd="0" parTransId="{B58570CF-947A-4688-8F9A-971149E898AC}" sibTransId="{6FE696EB-7A77-4573-8CC5-EC2D8ADD8195}"/>
    <dgm:cxn modelId="{E5466FD9-DA7E-419D-AE0C-AAB64C1593B7}" type="presOf" srcId="{4E6F95BE-2F59-4215-B62D-856C1A72E7D1}" destId="{BE2F8C9C-3B92-4CCF-9A4F-D329F94BBE08}" srcOrd="0" destOrd="0" presId="urn:microsoft.com/office/officeart/2008/layout/PictureAccentList"/>
    <dgm:cxn modelId="{D48D65ED-4AE8-42AE-ACBB-6007FADDA5F0}" type="presParOf" srcId="{9B1BB126-78E6-43FF-B124-927A2471A4AA}" destId="{B3776005-3573-4C77-9D16-09130548B583}" srcOrd="0" destOrd="0" presId="urn:microsoft.com/office/officeart/2008/layout/PictureAccentList"/>
    <dgm:cxn modelId="{A4F30C72-D7EB-4D48-B558-16FDEA07C421}" type="presParOf" srcId="{B3776005-3573-4C77-9D16-09130548B583}" destId="{4C45F52E-C2B8-41B5-9263-F3B07BE28E87}" srcOrd="0" destOrd="0" presId="urn:microsoft.com/office/officeart/2008/layout/PictureAccentList"/>
    <dgm:cxn modelId="{5B7EE5C8-87FC-4B67-AE78-E33D956A048C}" type="presParOf" srcId="{4C45F52E-C2B8-41B5-9263-F3B07BE28E87}" destId="{5FD9FE83-287A-429B-A7D6-973B7101F870}" srcOrd="0" destOrd="0" presId="urn:microsoft.com/office/officeart/2008/layout/PictureAccentList"/>
    <dgm:cxn modelId="{1485395A-3FB8-4644-AD18-BDE2EB9D8B9B}" type="presParOf" srcId="{B3776005-3573-4C77-9D16-09130548B583}" destId="{103178AC-CB3A-412E-864C-FB7A11E9C459}" srcOrd="1" destOrd="0" presId="urn:microsoft.com/office/officeart/2008/layout/PictureAccentList"/>
    <dgm:cxn modelId="{B4D6FFC5-8309-4B0E-9AC0-7C694C014EC0}" type="presParOf" srcId="{103178AC-CB3A-412E-864C-FB7A11E9C459}" destId="{7E85B1CC-2651-4C30-8271-90FBF04DB4B1}" srcOrd="0" destOrd="0" presId="urn:microsoft.com/office/officeart/2008/layout/PictureAccentList"/>
    <dgm:cxn modelId="{2D8A1AA7-DDA5-4C2A-A2DB-7E06DE8F1DE7}" type="presParOf" srcId="{7E85B1CC-2651-4C30-8271-90FBF04DB4B1}" destId="{6283CC13-8726-4BAE-8A1B-37BFB522A0D9}" srcOrd="0" destOrd="0" presId="urn:microsoft.com/office/officeart/2008/layout/PictureAccentList"/>
    <dgm:cxn modelId="{FD79B412-F04C-48B2-B7C5-3B14E9BB023A}" type="presParOf" srcId="{7E85B1CC-2651-4C30-8271-90FBF04DB4B1}" destId="{FF881C22-0907-4DCA-A2EB-2AB092153B52}" srcOrd="1" destOrd="0" presId="urn:microsoft.com/office/officeart/2008/layout/PictureAccentList"/>
    <dgm:cxn modelId="{7EF5C00A-BA96-4DFA-80F7-CF0F35E23E94}" type="presParOf" srcId="{103178AC-CB3A-412E-864C-FB7A11E9C459}" destId="{C3A2D1E9-A625-4C1E-B74E-F4919FED22D7}" srcOrd="1" destOrd="0" presId="urn:microsoft.com/office/officeart/2008/layout/PictureAccentList"/>
    <dgm:cxn modelId="{CA8710DC-60EB-4690-A1A3-767037D255EF}" type="presParOf" srcId="{C3A2D1E9-A625-4C1E-B74E-F4919FED22D7}" destId="{108E6F52-9B96-409D-AB96-59FBF3B88C94}" srcOrd="0" destOrd="0" presId="urn:microsoft.com/office/officeart/2008/layout/PictureAccentList"/>
    <dgm:cxn modelId="{29A4C702-0D2B-4705-9484-DBACE1BB6B0C}" type="presParOf" srcId="{C3A2D1E9-A625-4C1E-B74E-F4919FED22D7}" destId="{BE2F8C9C-3B92-4CCF-9A4F-D329F94BBE08}" srcOrd="1" destOrd="0" presId="urn:microsoft.com/office/officeart/2008/layout/PictureAccentList"/>
    <dgm:cxn modelId="{76D481DD-DC5E-49DE-B3FC-E7B1FA01E26A}" type="presParOf" srcId="{103178AC-CB3A-412E-864C-FB7A11E9C459}" destId="{DC382F9A-90D2-489C-A394-454B167D41B6}" srcOrd="2" destOrd="0" presId="urn:microsoft.com/office/officeart/2008/layout/PictureAccentList"/>
    <dgm:cxn modelId="{2BC69B36-8179-49F8-B8E8-D468EF2603D3}" type="presParOf" srcId="{DC382F9A-90D2-489C-A394-454B167D41B6}" destId="{58D53528-859C-4231-95D2-4C305B42997E}" srcOrd="0" destOrd="0" presId="urn:microsoft.com/office/officeart/2008/layout/PictureAccentList"/>
    <dgm:cxn modelId="{EA5014E6-D9FC-4B86-A102-57AAE8265F8A}" type="presParOf" srcId="{DC382F9A-90D2-489C-A394-454B167D41B6}" destId="{CD84218E-95B2-411C-9E0E-A1652F29580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2094818-1986-42AC-9BCC-0B987D65D126}" type="doc">
      <dgm:prSet loTypeId="urn:microsoft.com/office/officeart/2008/layout/PictureAccent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119D871B-15CD-4F9C-A10B-D5B6E91664C5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AR" sz="2400" b="1" dirty="0" smtClean="0">
              <a:solidFill>
                <a:schemeClr val="bg1"/>
              </a:solidFill>
              <a:latin typeface="Optima"/>
            </a:rPr>
            <a:t>Plan de Capacitación</a:t>
          </a:r>
          <a:endParaRPr lang="es-AR" sz="2400" b="1" dirty="0">
            <a:solidFill>
              <a:schemeClr val="bg1"/>
            </a:solidFill>
            <a:latin typeface="Optima"/>
          </a:endParaRPr>
        </a:p>
      </dgm:t>
    </dgm:pt>
    <dgm:pt modelId="{5FFFDF0C-9968-44EB-980D-8AB31D8E5768}" type="parTrans" cxnId="{67286593-F66F-4C11-A0FC-383E15B0D28F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9072CDC1-43D2-4A80-8581-D0844122A03C}" type="sibTrans" cxnId="{67286593-F66F-4C11-A0FC-383E15B0D28F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B2537EC6-91F7-40DC-9A76-DA8E016042C6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just" rtl="0"/>
          <a:r>
            <a:rPr lang="es-AR" sz="1800" b="0" dirty="0" smtClean="0">
              <a:solidFill>
                <a:schemeClr val="tx1"/>
              </a:solidFill>
              <a:latin typeface="Optima"/>
            </a:rPr>
            <a:t>Programa dirigido a empleados y funcionarios en materia de PLA/FT.</a:t>
          </a:r>
          <a:endParaRPr lang="es-AR" sz="1800" b="0" u="sng" dirty="0">
            <a:latin typeface="Optima"/>
          </a:endParaRPr>
        </a:p>
      </dgm:t>
    </dgm:pt>
    <dgm:pt modelId="{334D06F2-53FC-401C-89C8-EA1F074BEDA6}" type="parTrans" cxnId="{9E8E4D84-2064-4D26-B786-5F1A6C547517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764A6DAC-A125-4917-84C5-FE76B39C290D}" type="sibTrans" cxnId="{9E8E4D84-2064-4D26-B786-5F1A6C547517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4E6F95BE-2F59-4215-B62D-856C1A72E7D1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just" rtl="0"/>
          <a:r>
            <a:rPr lang="es-AR" sz="1800" b="0" dirty="0" smtClean="0">
              <a:solidFill>
                <a:schemeClr val="tx1"/>
              </a:solidFill>
              <a:latin typeface="Optima"/>
            </a:rPr>
            <a:t>Contemplar las particularidades y riesgos del sector</a:t>
          </a:r>
          <a:r>
            <a:rPr lang="es-AR" sz="1800" b="0" dirty="0" smtClean="0">
              <a:solidFill>
                <a:schemeClr val="tx1"/>
              </a:solidFill>
            </a:rPr>
            <a:t>.</a:t>
          </a:r>
          <a:endParaRPr lang="es-AR" sz="1800" b="0" dirty="0">
            <a:latin typeface="Optima"/>
          </a:endParaRPr>
        </a:p>
      </dgm:t>
    </dgm:pt>
    <dgm:pt modelId="{225DE9E9-CDFA-40C5-9120-C5BC82D116E0}" type="parTrans" cxnId="{F3BC2163-25CD-49BD-BD36-BF8EA9FFCD12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0ECD0891-965E-4628-9A85-4252AEC04F48}" type="sibTrans" cxnId="{F3BC2163-25CD-49BD-BD36-BF8EA9FFCD12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4AC1255F-9FD0-43D7-9A6F-5AFB4BE2864E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just" rtl="0"/>
          <a:r>
            <a:rPr lang="es-AR" sz="1800" b="0" dirty="0" smtClean="0">
              <a:solidFill>
                <a:schemeClr val="tx1"/>
              </a:solidFill>
              <a:latin typeface="Optima"/>
            </a:rPr>
            <a:t>Deberá incluir la difusión normativa y la puesta en conocimiento de las técnicas y métodos para prevenir y detectar operaciones sospechosas.</a:t>
          </a:r>
          <a:endParaRPr lang="es-AR" sz="1800" b="0" i="0" u="sng" dirty="0">
            <a:latin typeface="Optima"/>
          </a:endParaRPr>
        </a:p>
      </dgm:t>
    </dgm:pt>
    <dgm:pt modelId="{B58570CF-947A-4688-8F9A-971149E898AC}" type="parTrans" cxnId="{802C5D46-2330-4F20-8CDC-3A262CE6CF5A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6FE696EB-7A77-4573-8CC5-EC2D8ADD8195}" type="sibTrans" cxnId="{802C5D46-2330-4F20-8CDC-3A262CE6CF5A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9B1BB126-78E6-43FF-B124-927A2471A4AA}" type="pres">
      <dgm:prSet presAssocID="{E2094818-1986-42AC-9BCC-0B987D65D12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B3776005-3573-4C77-9D16-09130548B583}" type="pres">
      <dgm:prSet presAssocID="{119D871B-15CD-4F9C-A10B-D5B6E91664C5}" presName="root" presStyleCnt="0">
        <dgm:presLayoutVars>
          <dgm:chMax/>
          <dgm:chPref val="4"/>
        </dgm:presLayoutVars>
      </dgm:prSet>
      <dgm:spPr/>
    </dgm:pt>
    <dgm:pt modelId="{4C45F52E-C2B8-41B5-9263-F3B07BE28E87}" type="pres">
      <dgm:prSet presAssocID="{119D871B-15CD-4F9C-A10B-D5B6E91664C5}" presName="rootComposite" presStyleCnt="0">
        <dgm:presLayoutVars/>
      </dgm:prSet>
      <dgm:spPr/>
    </dgm:pt>
    <dgm:pt modelId="{5FD9FE83-287A-429B-A7D6-973B7101F870}" type="pres">
      <dgm:prSet presAssocID="{119D871B-15CD-4F9C-A10B-D5B6E91664C5}" presName="rootText" presStyleLbl="node0" presStyleIdx="0" presStyleCnt="1" custScaleY="34993">
        <dgm:presLayoutVars>
          <dgm:chMax/>
          <dgm:chPref val="4"/>
        </dgm:presLayoutVars>
      </dgm:prSet>
      <dgm:spPr/>
      <dgm:t>
        <a:bodyPr/>
        <a:lstStyle/>
        <a:p>
          <a:endParaRPr lang="es-AR"/>
        </a:p>
      </dgm:t>
    </dgm:pt>
    <dgm:pt modelId="{103178AC-CB3A-412E-864C-FB7A11E9C459}" type="pres">
      <dgm:prSet presAssocID="{119D871B-15CD-4F9C-A10B-D5B6E91664C5}" presName="childShape" presStyleCnt="0">
        <dgm:presLayoutVars>
          <dgm:chMax val="0"/>
          <dgm:chPref val="0"/>
        </dgm:presLayoutVars>
      </dgm:prSet>
      <dgm:spPr/>
    </dgm:pt>
    <dgm:pt modelId="{7E85B1CC-2651-4C30-8271-90FBF04DB4B1}" type="pres">
      <dgm:prSet presAssocID="{B2537EC6-91F7-40DC-9A76-DA8E016042C6}" presName="childComposite" presStyleCnt="0">
        <dgm:presLayoutVars>
          <dgm:chMax val="0"/>
          <dgm:chPref val="0"/>
        </dgm:presLayoutVars>
      </dgm:prSet>
      <dgm:spPr/>
    </dgm:pt>
    <dgm:pt modelId="{6283CC13-8726-4BAE-8A1B-37BFB522A0D9}" type="pres">
      <dgm:prSet presAssocID="{B2537EC6-91F7-40DC-9A76-DA8E016042C6}" presName="Image" presStyleLbl="node1" presStyleIdx="0" presStyleCnt="3" custScaleX="12258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FF881C22-0907-4DCA-A2EB-2AB092153B52}" type="pres">
      <dgm:prSet presAssocID="{B2537EC6-91F7-40DC-9A76-DA8E016042C6}" presName="childText" presStyleLbl="lnNode1" presStyleIdx="0" presStyleCnt="3" custScaleX="96784" custScaleY="96588" custLinFactNeighborX="1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3A2D1E9-A625-4C1E-B74E-F4919FED22D7}" type="pres">
      <dgm:prSet presAssocID="{4E6F95BE-2F59-4215-B62D-856C1A72E7D1}" presName="childComposite" presStyleCnt="0">
        <dgm:presLayoutVars>
          <dgm:chMax val="0"/>
          <dgm:chPref val="0"/>
        </dgm:presLayoutVars>
      </dgm:prSet>
      <dgm:spPr/>
    </dgm:pt>
    <dgm:pt modelId="{108E6F52-9B96-409D-AB96-59FBF3B88C94}" type="pres">
      <dgm:prSet presAssocID="{4E6F95BE-2F59-4215-B62D-856C1A72E7D1}" presName="Image" presStyleLbl="node1" presStyleIdx="1" presStyleCnt="3" custScaleX="12048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BE2F8C9C-3B92-4CCF-9A4F-D329F94BBE08}" type="pres">
      <dgm:prSet presAssocID="{4E6F95BE-2F59-4215-B62D-856C1A72E7D1}" presName="childText" presStyleLbl="lnNode1" presStyleIdx="1" presStyleCnt="3" custScaleX="97051" custScaleY="96588" custLinFactNeighborX="-135" custLinFactNeighborY="19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C382F9A-90D2-489C-A394-454B167D41B6}" type="pres">
      <dgm:prSet presAssocID="{4AC1255F-9FD0-43D7-9A6F-5AFB4BE2864E}" presName="childComposite" presStyleCnt="0">
        <dgm:presLayoutVars>
          <dgm:chMax val="0"/>
          <dgm:chPref val="0"/>
        </dgm:presLayoutVars>
      </dgm:prSet>
      <dgm:spPr/>
    </dgm:pt>
    <dgm:pt modelId="{58D53528-859C-4231-95D2-4C305B42997E}" type="pres">
      <dgm:prSet presAssocID="{4AC1255F-9FD0-43D7-9A6F-5AFB4BE2864E}" presName="Image" presStyleLbl="node1" presStyleIdx="2" presStyleCnt="3" custScaleX="12420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CD84218E-95B2-411C-9E0E-A1652F295806}" type="pres">
      <dgm:prSet presAssocID="{4AC1255F-9FD0-43D7-9A6F-5AFB4BE2864E}" presName="childText" presStyleLbl="lnNode1" presStyleIdx="2" presStyleCnt="3" custScaleX="96938" custScaleY="965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F3BC2163-25CD-49BD-BD36-BF8EA9FFCD12}" srcId="{119D871B-15CD-4F9C-A10B-D5B6E91664C5}" destId="{4E6F95BE-2F59-4215-B62D-856C1A72E7D1}" srcOrd="1" destOrd="0" parTransId="{225DE9E9-CDFA-40C5-9120-C5BC82D116E0}" sibTransId="{0ECD0891-965E-4628-9A85-4252AEC04F48}"/>
    <dgm:cxn modelId="{A47CAB2D-CD70-4900-9381-AFD4ED25F05F}" type="presOf" srcId="{B2537EC6-91F7-40DC-9A76-DA8E016042C6}" destId="{FF881C22-0907-4DCA-A2EB-2AB092153B52}" srcOrd="0" destOrd="0" presId="urn:microsoft.com/office/officeart/2008/layout/PictureAccentList"/>
    <dgm:cxn modelId="{67286593-F66F-4C11-A0FC-383E15B0D28F}" srcId="{E2094818-1986-42AC-9BCC-0B987D65D126}" destId="{119D871B-15CD-4F9C-A10B-D5B6E91664C5}" srcOrd="0" destOrd="0" parTransId="{5FFFDF0C-9968-44EB-980D-8AB31D8E5768}" sibTransId="{9072CDC1-43D2-4A80-8581-D0844122A03C}"/>
    <dgm:cxn modelId="{9E8E4D84-2064-4D26-B786-5F1A6C547517}" srcId="{119D871B-15CD-4F9C-A10B-D5B6E91664C5}" destId="{B2537EC6-91F7-40DC-9A76-DA8E016042C6}" srcOrd="0" destOrd="0" parTransId="{334D06F2-53FC-401C-89C8-EA1F074BEDA6}" sibTransId="{764A6DAC-A125-4917-84C5-FE76B39C290D}"/>
    <dgm:cxn modelId="{B5B1F82E-1968-4D85-9B66-C7189734FCE4}" type="presOf" srcId="{4E6F95BE-2F59-4215-B62D-856C1A72E7D1}" destId="{BE2F8C9C-3B92-4CCF-9A4F-D329F94BBE08}" srcOrd="0" destOrd="0" presId="urn:microsoft.com/office/officeart/2008/layout/PictureAccentList"/>
    <dgm:cxn modelId="{802C5D46-2330-4F20-8CDC-3A262CE6CF5A}" srcId="{119D871B-15CD-4F9C-A10B-D5B6E91664C5}" destId="{4AC1255F-9FD0-43D7-9A6F-5AFB4BE2864E}" srcOrd="2" destOrd="0" parTransId="{B58570CF-947A-4688-8F9A-971149E898AC}" sibTransId="{6FE696EB-7A77-4573-8CC5-EC2D8ADD8195}"/>
    <dgm:cxn modelId="{A0CB8197-2E13-486C-9B1F-18E90FAE32D9}" type="presOf" srcId="{4AC1255F-9FD0-43D7-9A6F-5AFB4BE2864E}" destId="{CD84218E-95B2-411C-9E0E-A1652F295806}" srcOrd="0" destOrd="0" presId="urn:microsoft.com/office/officeart/2008/layout/PictureAccentList"/>
    <dgm:cxn modelId="{36600384-50B9-4417-941F-348729607820}" type="presOf" srcId="{119D871B-15CD-4F9C-A10B-D5B6E91664C5}" destId="{5FD9FE83-287A-429B-A7D6-973B7101F870}" srcOrd="0" destOrd="0" presId="urn:microsoft.com/office/officeart/2008/layout/PictureAccentList"/>
    <dgm:cxn modelId="{910F5742-F46D-4968-928E-61A4A189EF90}" type="presOf" srcId="{E2094818-1986-42AC-9BCC-0B987D65D126}" destId="{9B1BB126-78E6-43FF-B124-927A2471A4AA}" srcOrd="0" destOrd="0" presId="urn:microsoft.com/office/officeart/2008/layout/PictureAccentList"/>
    <dgm:cxn modelId="{48EA9D84-19F2-4159-A3F1-2B701B8D836B}" type="presParOf" srcId="{9B1BB126-78E6-43FF-B124-927A2471A4AA}" destId="{B3776005-3573-4C77-9D16-09130548B583}" srcOrd="0" destOrd="0" presId="urn:microsoft.com/office/officeart/2008/layout/PictureAccentList"/>
    <dgm:cxn modelId="{DCC07828-5862-4B3E-9A2B-6F4609483C5F}" type="presParOf" srcId="{B3776005-3573-4C77-9D16-09130548B583}" destId="{4C45F52E-C2B8-41B5-9263-F3B07BE28E87}" srcOrd="0" destOrd="0" presId="urn:microsoft.com/office/officeart/2008/layout/PictureAccentList"/>
    <dgm:cxn modelId="{9D36DE1D-6F03-4841-8644-90E4B24F9B3B}" type="presParOf" srcId="{4C45F52E-C2B8-41B5-9263-F3B07BE28E87}" destId="{5FD9FE83-287A-429B-A7D6-973B7101F870}" srcOrd="0" destOrd="0" presId="urn:microsoft.com/office/officeart/2008/layout/PictureAccentList"/>
    <dgm:cxn modelId="{9C0D158C-0241-40A6-8E0D-AFB6201F8092}" type="presParOf" srcId="{B3776005-3573-4C77-9D16-09130548B583}" destId="{103178AC-CB3A-412E-864C-FB7A11E9C459}" srcOrd="1" destOrd="0" presId="urn:microsoft.com/office/officeart/2008/layout/PictureAccentList"/>
    <dgm:cxn modelId="{B645113C-6633-404D-B324-0EBC3A4B2900}" type="presParOf" srcId="{103178AC-CB3A-412E-864C-FB7A11E9C459}" destId="{7E85B1CC-2651-4C30-8271-90FBF04DB4B1}" srcOrd="0" destOrd="0" presId="urn:microsoft.com/office/officeart/2008/layout/PictureAccentList"/>
    <dgm:cxn modelId="{F7ED1A0E-ECD8-4950-8D0B-B79C4613941C}" type="presParOf" srcId="{7E85B1CC-2651-4C30-8271-90FBF04DB4B1}" destId="{6283CC13-8726-4BAE-8A1B-37BFB522A0D9}" srcOrd="0" destOrd="0" presId="urn:microsoft.com/office/officeart/2008/layout/PictureAccentList"/>
    <dgm:cxn modelId="{A50C497D-5EEA-4C42-AF94-73D8835BC9BF}" type="presParOf" srcId="{7E85B1CC-2651-4C30-8271-90FBF04DB4B1}" destId="{FF881C22-0907-4DCA-A2EB-2AB092153B52}" srcOrd="1" destOrd="0" presId="urn:microsoft.com/office/officeart/2008/layout/PictureAccentList"/>
    <dgm:cxn modelId="{4ED2D63C-2538-4170-8DFC-FFFE9C4D72F0}" type="presParOf" srcId="{103178AC-CB3A-412E-864C-FB7A11E9C459}" destId="{C3A2D1E9-A625-4C1E-B74E-F4919FED22D7}" srcOrd="1" destOrd="0" presId="urn:microsoft.com/office/officeart/2008/layout/PictureAccentList"/>
    <dgm:cxn modelId="{59758E88-5BA5-4BB1-BE5F-8FABBACABF17}" type="presParOf" srcId="{C3A2D1E9-A625-4C1E-B74E-F4919FED22D7}" destId="{108E6F52-9B96-409D-AB96-59FBF3B88C94}" srcOrd="0" destOrd="0" presId="urn:microsoft.com/office/officeart/2008/layout/PictureAccentList"/>
    <dgm:cxn modelId="{49CF13DE-12CD-416E-9DCE-10F3ADCD4804}" type="presParOf" srcId="{C3A2D1E9-A625-4C1E-B74E-F4919FED22D7}" destId="{BE2F8C9C-3B92-4CCF-9A4F-D329F94BBE08}" srcOrd="1" destOrd="0" presId="urn:microsoft.com/office/officeart/2008/layout/PictureAccentList"/>
    <dgm:cxn modelId="{413E6AF5-5491-4E2F-942D-5E09CA060A0E}" type="presParOf" srcId="{103178AC-CB3A-412E-864C-FB7A11E9C459}" destId="{DC382F9A-90D2-489C-A394-454B167D41B6}" srcOrd="2" destOrd="0" presId="urn:microsoft.com/office/officeart/2008/layout/PictureAccentList"/>
    <dgm:cxn modelId="{32CA78F7-1404-43AE-BF19-ECF9E6F45881}" type="presParOf" srcId="{DC382F9A-90D2-489C-A394-454B167D41B6}" destId="{58D53528-859C-4231-95D2-4C305B42997E}" srcOrd="0" destOrd="0" presId="urn:microsoft.com/office/officeart/2008/layout/PictureAccentList"/>
    <dgm:cxn modelId="{3A554FBD-F02A-4206-9FBA-51E96509AD58}" type="presParOf" srcId="{DC382F9A-90D2-489C-A394-454B167D41B6}" destId="{CD84218E-95B2-411C-9E0E-A1652F29580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2094818-1986-42AC-9BCC-0B987D65D126}" type="doc">
      <dgm:prSet loTypeId="urn:microsoft.com/office/officeart/2008/layout/PictureAccent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119D871B-15CD-4F9C-A10B-D5B6E91664C5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AR" sz="2400" b="1" dirty="0" smtClean="0">
              <a:solidFill>
                <a:schemeClr val="bg1"/>
              </a:solidFill>
              <a:latin typeface="Optima"/>
            </a:rPr>
            <a:t>Herramientas Tecnológicas</a:t>
          </a:r>
          <a:endParaRPr lang="es-AR" sz="2400" b="1" dirty="0">
            <a:solidFill>
              <a:schemeClr val="bg1"/>
            </a:solidFill>
            <a:latin typeface="Optima"/>
          </a:endParaRPr>
        </a:p>
      </dgm:t>
    </dgm:pt>
    <dgm:pt modelId="{5FFFDF0C-9968-44EB-980D-8AB31D8E5768}" type="parTrans" cxnId="{67286593-F66F-4C11-A0FC-383E15B0D28F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9072CDC1-43D2-4A80-8581-D0844122A03C}" type="sibTrans" cxnId="{67286593-F66F-4C11-A0FC-383E15B0D28F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B2537EC6-91F7-40DC-9A76-DA8E016042C6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just" rtl="0"/>
          <a:r>
            <a:rPr lang="es-AR" sz="1800" dirty="0" smtClean="0">
              <a:latin typeface="Optima"/>
            </a:rPr>
            <a:t>Deberán ser acordes a la estructura y operatoria del Sujeto Obligado, que permita un eficaz entorno de control y prevención</a:t>
          </a:r>
          <a:endParaRPr lang="es-AR" sz="1800" b="0" u="sng" dirty="0">
            <a:latin typeface="Optima"/>
          </a:endParaRPr>
        </a:p>
      </dgm:t>
    </dgm:pt>
    <dgm:pt modelId="{334D06F2-53FC-401C-89C8-EA1F074BEDA6}" type="parTrans" cxnId="{9E8E4D84-2064-4D26-B786-5F1A6C547517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764A6DAC-A125-4917-84C5-FE76B39C290D}" type="sibTrans" cxnId="{9E8E4D84-2064-4D26-B786-5F1A6C547517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4E6F95BE-2F59-4215-B62D-856C1A72E7D1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just" rtl="0"/>
          <a:r>
            <a:rPr lang="es-AR" sz="1800" b="0" i="0" dirty="0" smtClean="0">
              <a:latin typeface="Optima"/>
            </a:rPr>
            <a:t>Herramientas tecnológicas tales como software, que posibiliten analizar o monitorear distintas variables para identificar ciertos comportamientos y visualizar posibles operaciones sospechosas.</a:t>
          </a:r>
          <a:endParaRPr lang="es-AR" sz="1800" b="0" dirty="0">
            <a:latin typeface="Optima"/>
          </a:endParaRPr>
        </a:p>
      </dgm:t>
    </dgm:pt>
    <dgm:pt modelId="{225DE9E9-CDFA-40C5-9120-C5BC82D116E0}" type="parTrans" cxnId="{F3BC2163-25CD-49BD-BD36-BF8EA9FFCD12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0ECD0891-965E-4628-9A85-4252AEC04F48}" type="sibTrans" cxnId="{F3BC2163-25CD-49BD-BD36-BF8EA9FFCD12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4AC1255F-9FD0-43D7-9A6F-5AFB4BE2864E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just" rtl="0"/>
          <a:r>
            <a:rPr lang="es-AR" sz="1800" b="0" i="0" dirty="0" smtClean="0">
              <a:latin typeface="Optima"/>
            </a:rPr>
            <a:t>La elaboración de registros de análisis y gestión de riesgo de las operaciones inusuales detectadas y aquellas que por haber sido consideradas sospechosas hayan sido reportadas</a:t>
          </a:r>
          <a:r>
            <a:rPr lang="es-AR" sz="1800" b="0" i="0" dirty="0" smtClean="0"/>
            <a:t>.</a:t>
          </a:r>
          <a:endParaRPr lang="es-AR" sz="1800" b="0" i="0" u="sng" dirty="0">
            <a:latin typeface="Optima"/>
          </a:endParaRPr>
        </a:p>
      </dgm:t>
    </dgm:pt>
    <dgm:pt modelId="{B58570CF-947A-4688-8F9A-971149E898AC}" type="parTrans" cxnId="{802C5D46-2330-4F20-8CDC-3A262CE6CF5A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6FE696EB-7A77-4573-8CC5-EC2D8ADD8195}" type="sibTrans" cxnId="{802C5D46-2330-4F20-8CDC-3A262CE6CF5A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9B1BB126-78E6-43FF-B124-927A2471A4AA}" type="pres">
      <dgm:prSet presAssocID="{E2094818-1986-42AC-9BCC-0B987D65D12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B3776005-3573-4C77-9D16-09130548B583}" type="pres">
      <dgm:prSet presAssocID="{119D871B-15CD-4F9C-A10B-D5B6E91664C5}" presName="root" presStyleCnt="0">
        <dgm:presLayoutVars>
          <dgm:chMax/>
          <dgm:chPref val="4"/>
        </dgm:presLayoutVars>
      </dgm:prSet>
      <dgm:spPr/>
    </dgm:pt>
    <dgm:pt modelId="{4C45F52E-C2B8-41B5-9263-F3B07BE28E87}" type="pres">
      <dgm:prSet presAssocID="{119D871B-15CD-4F9C-A10B-D5B6E91664C5}" presName="rootComposite" presStyleCnt="0">
        <dgm:presLayoutVars/>
      </dgm:prSet>
      <dgm:spPr/>
    </dgm:pt>
    <dgm:pt modelId="{5FD9FE83-287A-429B-A7D6-973B7101F870}" type="pres">
      <dgm:prSet presAssocID="{119D871B-15CD-4F9C-A10B-D5B6E91664C5}" presName="rootText" presStyleLbl="node0" presStyleIdx="0" presStyleCnt="1" custScaleY="34993">
        <dgm:presLayoutVars>
          <dgm:chMax/>
          <dgm:chPref val="4"/>
        </dgm:presLayoutVars>
      </dgm:prSet>
      <dgm:spPr/>
      <dgm:t>
        <a:bodyPr/>
        <a:lstStyle/>
        <a:p>
          <a:endParaRPr lang="es-AR"/>
        </a:p>
      </dgm:t>
    </dgm:pt>
    <dgm:pt modelId="{103178AC-CB3A-412E-864C-FB7A11E9C459}" type="pres">
      <dgm:prSet presAssocID="{119D871B-15CD-4F9C-A10B-D5B6E91664C5}" presName="childShape" presStyleCnt="0">
        <dgm:presLayoutVars>
          <dgm:chMax val="0"/>
          <dgm:chPref val="0"/>
        </dgm:presLayoutVars>
      </dgm:prSet>
      <dgm:spPr/>
    </dgm:pt>
    <dgm:pt modelId="{7E85B1CC-2651-4C30-8271-90FBF04DB4B1}" type="pres">
      <dgm:prSet presAssocID="{B2537EC6-91F7-40DC-9A76-DA8E016042C6}" presName="childComposite" presStyleCnt="0">
        <dgm:presLayoutVars>
          <dgm:chMax val="0"/>
          <dgm:chPref val="0"/>
        </dgm:presLayoutVars>
      </dgm:prSet>
      <dgm:spPr/>
    </dgm:pt>
    <dgm:pt modelId="{6283CC13-8726-4BAE-8A1B-37BFB522A0D9}" type="pres">
      <dgm:prSet presAssocID="{B2537EC6-91F7-40DC-9A76-DA8E016042C6}" presName="Image" presStyleLbl="node1" presStyleIdx="0" presStyleCnt="3" custScaleX="12258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FF881C22-0907-4DCA-A2EB-2AB092153B52}" type="pres">
      <dgm:prSet presAssocID="{B2537EC6-91F7-40DC-9A76-DA8E016042C6}" presName="childText" presStyleLbl="lnNode1" presStyleIdx="0" presStyleCnt="3" custScaleX="96784" custScaleY="96588" custLinFactNeighborX="1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3A2D1E9-A625-4C1E-B74E-F4919FED22D7}" type="pres">
      <dgm:prSet presAssocID="{4E6F95BE-2F59-4215-B62D-856C1A72E7D1}" presName="childComposite" presStyleCnt="0">
        <dgm:presLayoutVars>
          <dgm:chMax val="0"/>
          <dgm:chPref val="0"/>
        </dgm:presLayoutVars>
      </dgm:prSet>
      <dgm:spPr/>
    </dgm:pt>
    <dgm:pt modelId="{108E6F52-9B96-409D-AB96-59FBF3B88C94}" type="pres">
      <dgm:prSet presAssocID="{4E6F95BE-2F59-4215-B62D-856C1A72E7D1}" presName="Image" presStyleLbl="node1" presStyleIdx="1" presStyleCnt="3" custScaleX="12048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BE2F8C9C-3B92-4CCF-9A4F-D329F94BBE08}" type="pres">
      <dgm:prSet presAssocID="{4E6F95BE-2F59-4215-B62D-856C1A72E7D1}" presName="childText" presStyleLbl="lnNode1" presStyleIdx="1" presStyleCnt="3" custScaleX="97051" custScaleY="96588" custLinFactNeighborX="-135" custLinFactNeighborY="19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C382F9A-90D2-489C-A394-454B167D41B6}" type="pres">
      <dgm:prSet presAssocID="{4AC1255F-9FD0-43D7-9A6F-5AFB4BE2864E}" presName="childComposite" presStyleCnt="0">
        <dgm:presLayoutVars>
          <dgm:chMax val="0"/>
          <dgm:chPref val="0"/>
        </dgm:presLayoutVars>
      </dgm:prSet>
      <dgm:spPr/>
    </dgm:pt>
    <dgm:pt modelId="{58D53528-859C-4231-95D2-4C305B42997E}" type="pres">
      <dgm:prSet presAssocID="{4AC1255F-9FD0-43D7-9A6F-5AFB4BE2864E}" presName="Image" presStyleLbl="node1" presStyleIdx="2" presStyleCnt="3" custScaleX="12420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CD84218E-95B2-411C-9E0E-A1652F295806}" type="pres">
      <dgm:prSet presAssocID="{4AC1255F-9FD0-43D7-9A6F-5AFB4BE2864E}" presName="childText" presStyleLbl="lnNode1" presStyleIdx="2" presStyleCnt="3" custScaleX="96938" custScaleY="96588" custLinFactNeighborX="12048" custLinFactNeighborY="10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67286593-F66F-4C11-A0FC-383E15B0D28F}" srcId="{E2094818-1986-42AC-9BCC-0B987D65D126}" destId="{119D871B-15CD-4F9C-A10B-D5B6E91664C5}" srcOrd="0" destOrd="0" parTransId="{5FFFDF0C-9968-44EB-980D-8AB31D8E5768}" sibTransId="{9072CDC1-43D2-4A80-8581-D0844122A03C}"/>
    <dgm:cxn modelId="{FC905F8B-82B5-41A5-930C-BED5E1C06AC1}" type="presOf" srcId="{4E6F95BE-2F59-4215-B62D-856C1A72E7D1}" destId="{BE2F8C9C-3B92-4CCF-9A4F-D329F94BBE08}" srcOrd="0" destOrd="0" presId="urn:microsoft.com/office/officeart/2008/layout/PictureAccentList"/>
    <dgm:cxn modelId="{F3BC2163-25CD-49BD-BD36-BF8EA9FFCD12}" srcId="{119D871B-15CD-4F9C-A10B-D5B6E91664C5}" destId="{4E6F95BE-2F59-4215-B62D-856C1A72E7D1}" srcOrd="1" destOrd="0" parTransId="{225DE9E9-CDFA-40C5-9120-C5BC82D116E0}" sibTransId="{0ECD0891-965E-4628-9A85-4252AEC04F48}"/>
    <dgm:cxn modelId="{802C5D46-2330-4F20-8CDC-3A262CE6CF5A}" srcId="{119D871B-15CD-4F9C-A10B-D5B6E91664C5}" destId="{4AC1255F-9FD0-43D7-9A6F-5AFB4BE2864E}" srcOrd="2" destOrd="0" parTransId="{B58570CF-947A-4688-8F9A-971149E898AC}" sibTransId="{6FE696EB-7A77-4573-8CC5-EC2D8ADD8195}"/>
    <dgm:cxn modelId="{9E8E4D84-2064-4D26-B786-5F1A6C547517}" srcId="{119D871B-15CD-4F9C-A10B-D5B6E91664C5}" destId="{B2537EC6-91F7-40DC-9A76-DA8E016042C6}" srcOrd="0" destOrd="0" parTransId="{334D06F2-53FC-401C-89C8-EA1F074BEDA6}" sibTransId="{764A6DAC-A125-4917-84C5-FE76B39C290D}"/>
    <dgm:cxn modelId="{39B999B6-3A91-46E6-A470-7166846E5A09}" type="presOf" srcId="{4AC1255F-9FD0-43D7-9A6F-5AFB4BE2864E}" destId="{CD84218E-95B2-411C-9E0E-A1652F295806}" srcOrd="0" destOrd="0" presId="urn:microsoft.com/office/officeart/2008/layout/PictureAccentList"/>
    <dgm:cxn modelId="{FEFA2442-E2EC-4A1E-9B42-FCA1CA15C9CB}" type="presOf" srcId="{119D871B-15CD-4F9C-A10B-D5B6E91664C5}" destId="{5FD9FE83-287A-429B-A7D6-973B7101F870}" srcOrd="0" destOrd="0" presId="urn:microsoft.com/office/officeart/2008/layout/PictureAccentList"/>
    <dgm:cxn modelId="{9419479E-D62F-482F-8545-3DA73BD785BD}" type="presOf" srcId="{B2537EC6-91F7-40DC-9A76-DA8E016042C6}" destId="{FF881C22-0907-4DCA-A2EB-2AB092153B52}" srcOrd="0" destOrd="0" presId="urn:microsoft.com/office/officeart/2008/layout/PictureAccentList"/>
    <dgm:cxn modelId="{21B25390-A583-4790-BDCD-E4583D4E7CB0}" type="presOf" srcId="{E2094818-1986-42AC-9BCC-0B987D65D126}" destId="{9B1BB126-78E6-43FF-B124-927A2471A4AA}" srcOrd="0" destOrd="0" presId="urn:microsoft.com/office/officeart/2008/layout/PictureAccentList"/>
    <dgm:cxn modelId="{4C74DCF2-29C6-418F-BB2F-5FAD009B910D}" type="presParOf" srcId="{9B1BB126-78E6-43FF-B124-927A2471A4AA}" destId="{B3776005-3573-4C77-9D16-09130548B583}" srcOrd="0" destOrd="0" presId="urn:microsoft.com/office/officeart/2008/layout/PictureAccentList"/>
    <dgm:cxn modelId="{EC3EF418-8FD9-46BD-8450-F7BF051DD90D}" type="presParOf" srcId="{B3776005-3573-4C77-9D16-09130548B583}" destId="{4C45F52E-C2B8-41B5-9263-F3B07BE28E87}" srcOrd="0" destOrd="0" presId="urn:microsoft.com/office/officeart/2008/layout/PictureAccentList"/>
    <dgm:cxn modelId="{B4123468-6C74-4D81-9617-F998AC857D5B}" type="presParOf" srcId="{4C45F52E-C2B8-41B5-9263-F3B07BE28E87}" destId="{5FD9FE83-287A-429B-A7D6-973B7101F870}" srcOrd="0" destOrd="0" presId="urn:microsoft.com/office/officeart/2008/layout/PictureAccentList"/>
    <dgm:cxn modelId="{B267CB45-E1D6-40E4-8D43-9E90BCF5D89F}" type="presParOf" srcId="{B3776005-3573-4C77-9D16-09130548B583}" destId="{103178AC-CB3A-412E-864C-FB7A11E9C459}" srcOrd="1" destOrd="0" presId="urn:microsoft.com/office/officeart/2008/layout/PictureAccentList"/>
    <dgm:cxn modelId="{3881C57B-8EC4-4AA7-B272-92FBF42552C4}" type="presParOf" srcId="{103178AC-CB3A-412E-864C-FB7A11E9C459}" destId="{7E85B1CC-2651-4C30-8271-90FBF04DB4B1}" srcOrd="0" destOrd="0" presId="urn:microsoft.com/office/officeart/2008/layout/PictureAccentList"/>
    <dgm:cxn modelId="{998399D7-12C1-4E53-A048-28F8A7AC2136}" type="presParOf" srcId="{7E85B1CC-2651-4C30-8271-90FBF04DB4B1}" destId="{6283CC13-8726-4BAE-8A1B-37BFB522A0D9}" srcOrd="0" destOrd="0" presId="urn:microsoft.com/office/officeart/2008/layout/PictureAccentList"/>
    <dgm:cxn modelId="{2A2A53F5-C463-4431-B31E-2A7CA1848B2A}" type="presParOf" srcId="{7E85B1CC-2651-4C30-8271-90FBF04DB4B1}" destId="{FF881C22-0907-4DCA-A2EB-2AB092153B52}" srcOrd="1" destOrd="0" presId="urn:microsoft.com/office/officeart/2008/layout/PictureAccentList"/>
    <dgm:cxn modelId="{A56D14E6-F51E-4DD0-8CBF-088E098C54D8}" type="presParOf" srcId="{103178AC-CB3A-412E-864C-FB7A11E9C459}" destId="{C3A2D1E9-A625-4C1E-B74E-F4919FED22D7}" srcOrd="1" destOrd="0" presId="urn:microsoft.com/office/officeart/2008/layout/PictureAccentList"/>
    <dgm:cxn modelId="{7DCCB558-F158-450E-AB86-12087E83A008}" type="presParOf" srcId="{C3A2D1E9-A625-4C1E-B74E-F4919FED22D7}" destId="{108E6F52-9B96-409D-AB96-59FBF3B88C94}" srcOrd="0" destOrd="0" presId="urn:microsoft.com/office/officeart/2008/layout/PictureAccentList"/>
    <dgm:cxn modelId="{47506A26-20A8-4AEB-B2AA-412A0696C5B5}" type="presParOf" srcId="{C3A2D1E9-A625-4C1E-B74E-F4919FED22D7}" destId="{BE2F8C9C-3B92-4CCF-9A4F-D329F94BBE08}" srcOrd="1" destOrd="0" presId="urn:microsoft.com/office/officeart/2008/layout/PictureAccentList"/>
    <dgm:cxn modelId="{35449713-6451-42E0-937A-AD1C124EC9E2}" type="presParOf" srcId="{103178AC-CB3A-412E-864C-FB7A11E9C459}" destId="{DC382F9A-90D2-489C-A394-454B167D41B6}" srcOrd="2" destOrd="0" presId="urn:microsoft.com/office/officeart/2008/layout/PictureAccentList"/>
    <dgm:cxn modelId="{10EBAA16-74C9-4AA7-A611-F0BD9FFF6C0C}" type="presParOf" srcId="{DC382F9A-90D2-489C-A394-454B167D41B6}" destId="{58D53528-859C-4231-95D2-4C305B42997E}" srcOrd="0" destOrd="0" presId="urn:microsoft.com/office/officeart/2008/layout/PictureAccentList"/>
    <dgm:cxn modelId="{CDE6FC7D-ADF2-44EA-ADCB-B3E34A0B6969}" type="presParOf" srcId="{DC382F9A-90D2-489C-A394-454B167D41B6}" destId="{CD84218E-95B2-411C-9E0E-A1652F29580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2094818-1986-42AC-9BCC-0B987D65D126}" type="doc">
      <dgm:prSet loTypeId="urn:microsoft.com/office/officeart/2008/layout/PictureAccent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119D871B-15CD-4F9C-A10B-D5B6E91664C5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AR" sz="2400" b="1" dirty="0" smtClean="0">
              <a:solidFill>
                <a:schemeClr val="bg1"/>
              </a:solidFill>
              <a:latin typeface="Optima"/>
            </a:rPr>
            <a:t>Políticas de Identificación de Clientes</a:t>
          </a:r>
          <a:endParaRPr lang="es-AR" sz="2400" b="1" dirty="0">
            <a:solidFill>
              <a:schemeClr val="bg1"/>
            </a:solidFill>
            <a:latin typeface="Optima"/>
          </a:endParaRPr>
        </a:p>
      </dgm:t>
    </dgm:pt>
    <dgm:pt modelId="{5FFFDF0C-9968-44EB-980D-8AB31D8E5768}" type="parTrans" cxnId="{67286593-F66F-4C11-A0FC-383E15B0D28F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9072CDC1-43D2-4A80-8581-D0844122A03C}" type="sibTrans" cxnId="{67286593-F66F-4C11-A0FC-383E15B0D28F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B2537EC6-91F7-40DC-9A76-DA8E016042C6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just" rtl="0"/>
          <a:r>
            <a:rPr lang="es-AR" sz="1800" b="0" dirty="0" smtClean="0">
              <a:solidFill>
                <a:schemeClr val="tx1"/>
              </a:solidFill>
              <a:latin typeface="Optima"/>
            </a:rPr>
            <a:t>Antes de iniciar la relación contractual, identificar al cliente, solicitar DDJJ PEP y cruce contra lista de Terroristas (UN)</a:t>
          </a:r>
          <a:r>
            <a:rPr lang="es-AR" sz="1800" b="1" dirty="0" smtClean="0">
              <a:solidFill>
                <a:schemeClr val="tx1"/>
              </a:solidFill>
            </a:rPr>
            <a:t>.</a:t>
          </a:r>
          <a:endParaRPr lang="es-AR" sz="1800" b="0" u="sng" dirty="0">
            <a:latin typeface="Optima"/>
          </a:endParaRPr>
        </a:p>
      </dgm:t>
    </dgm:pt>
    <dgm:pt modelId="{334D06F2-53FC-401C-89C8-EA1F074BEDA6}" type="parTrans" cxnId="{9E8E4D84-2064-4D26-B786-5F1A6C547517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764A6DAC-A125-4917-84C5-FE76B39C290D}" type="sibTrans" cxnId="{9E8E4D84-2064-4D26-B786-5F1A6C547517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4E6F95BE-2F59-4215-B62D-856C1A72E7D1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just" rtl="0"/>
          <a:r>
            <a:rPr lang="es-AR" sz="1800" b="0" dirty="0" smtClean="0">
              <a:solidFill>
                <a:schemeClr val="tx1"/>
              </a:solidFill>
              <a:latin typeface="Optima"/>
            </a:rPr>
            <a:t>Obtener </a:t>
          </a:r>
          <a:r>
            <a:rPr lang="es-AR" sz="1800" b="0" dirty="0" smtClean="0">
              <a:solidFill>
                <a:schemeClr val="tx1"/>
              </a:solidFill>
              <a:latin typeface="Optima"/>
            </a:rPr>
            <a:t>datos </a:t>
          </a:r>
          <a:r>
            <a:rPr lang="es-AR" sz="1800" b="0" dirty="0" smtClean="0">
              <a:solidFill>
                <a:schemeClr val="tx1"/>
              </a:solidFill>
              <a:latin typeface="Optima"/>
            </a:rPr>
            <a:t>básicos </a:t>
          </a:r>
          <a:r>
            <a:rPr lang="es-AR" sz="1800" b="0" dirty="0" err="1" smtClean="0">
              <a:solidFill>
                <a:schemeClr val="tx1"/>
              </a:solidFill>
              <a:latin typeface="Optima"/>
            </a:rPr>
            <a:t>identificatorios</a:t>
          </a:r>
          <a:r>
            <a:rPr lang="es-AR" sz="1800" b="0" dirty="0" smtClean="0">
              <a:solidFill>
                <a:schemeClr val="tx1"/>
              </a:solidFill>
              <a:latin typeface="Optima"/>
            </a:rPr>
            <a:t> de las personas físicas, jurídicas, organismos públicos, </a:t>
          </a:r>
          <a:r>
            <a:rPr lang="es-AR" sz="1800" b="0" dirty="0" err="1" smtClean="0">
              <a:solidFill>
                <a:schemeClr val="tx1"/>
              </a:solidFill>
              <a:latin typeface="Optima"/>
            </a:rPr>
            <a:t>UTEs</a:t>
          </a:r>
          <a:r>
            <a:rPr lang="es-AR" sz="1800" b="0" i="0" dirty="0" smtClean="0">
              <a:latin typeface="Optima"/>
            </a:rPr>
            <a:t>.</a:t>
          </a:r>
          <a:endParaRPr lang="es-AR" sz="1800" b="0" dirty="0">
            <a:latin typeface="Optima"/>
          </a:endParaRPr>
        </a:p>
      </dgm:t>
    </dgm:pt>
    <dgm:pt modelId="{225DE9E9-CDFA-40C5-9120-C5BC82D116E0}" type="parTrans" cxnId="{F3BC2163-25CD-49BD-BD36-BF8EA9FFCD12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0ECD0891-965E-4628-9A85-4252AEC04F48}" type="sibTrans" cxnId="{F3BC2163-25CD-49BD-BD36-BF8EA9FFCD12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4AC1255F-9FD0-43D7-9A6F-5AFB4BE2864E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just" rtl="0"/>
          <a:r>
            <a:rPr lang="es-AR" sz="1800" b="0" dirty="0" smtClean="0">
              <a:solidFill>
                <a:schemeClr val="tx1"/>
              </a:solidFill>
              <a:latin typeface="Optima"/>
            </a:rPr>
            <a:t>PERFIL DEL CLIENTE: Operaciones superiores </a:t>
          </a:r>
          <a:r>
            <a:rPr lang="es-AR" sz="1800" b="0" dirty="0" smtClean="0">
              <a:solidFill>
                <a:schemeClr val="tx1"/>
              </a:solidFill>
              <a:latin typeface="Optima"/>
            </a:rPr>
            <a:t>al umbral aplicable/determinado</a:t>
          </a:r>
          <a:endParaRPr lang="es-AR" sz="1800" b="0" i="0" u="sng" dirty="0">
            <a:latin typeface="Optima"/>
          </a:endParaRPr>
        </a:p>
      </dgm:t>
    </dgm:pt>
    <dgm:pt modelId="{B58570CF-947A-4688-8F9A-971149E898AC}" type="parTrans" cxnId="{802C5D46-2330-4F20-8CDC-3A262CE6CF5A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6FE696EB-7A77-4573-8CC5-EC2D8ADD8195}" type="sibTrans" cxnId="{802C5D46-2330-4F20-8CDC-3A262CE6CF5A}">
      <dgm:prSet/>
      <dgm:spPr/>
      <dgm:t>
        <a:bodyPr/>
        <a:lstStyle/>
        <a:p>
          <a:endParaRPr lang="es-AR" sz="1800" b="0">
            <a:latin typeface="+mn-lt"/>
          </a:endParaRPr>
        </a:p>
      </dgm:t>
    </dgm:pt>
    <dgm:pt modelId="{9B1BB126-78E6-43FF-B124-927A2471A4AA}" type="pres">
      <dgm:prSet presAssocID="{E2094818-1986-42AC-9BCC-0B987D65D12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B3776005-3573-4C77-9D16-09130548B583}" type="pres">
      <dgm:prSet presAssocID="{119D871B-15CD-4F9C-A10B-D5B6E91664C5}" presName="root" presStyleCnt="0">
        <dgm:presLayoutVars>
          <dgm:chMax/>
          <dgm:chPref val="4"/>
        </dgm:presLayoutVars>
      </dgm:prSet>
      <dgm:spPr/>
    </dgm:pt>
    <dgm:pt modelId="{4C45F52E-C2B8-41B5-9263-F3B07BE28E87}" type="pres">
      <dgm:prSet presAssocID="{119D871B-15CD-4F9C-A10B-D5B6E91664C5}" presName="rootComposite" presStyleCnt="0">
        <dgm:presLayoutVars/>
      </dgm:prSet>
      <dgm:spPr/>
    </dgm:pt>
    <dgm:pt modelId="{5FD9FE83-287A-429B-A7D6-973B7101F870}" type="pres">
      <dgm:prSet presAssocID="{119D871B-15CD-4F9C-A10B-D5B6E91664C5}" presName="rootText" presStyleLbl="node0" presStyleIdx="0" presStyleCnt="1" custScaleY="34993">
        <dgm:presLayoutVars>
          <dgm:chMax/>
          <dgm:chPref val="4"/>
        </dgm:presLayoutVars>
      </dgm:prSet>
      <dgm:spPr/>
      <dgm:t>
        <a:bodyPr/>
        <a:lstStyle/>
        <a:p>
          <a:endParaRPr lang="es-AR"/>
        </a:p>
      </dgm:t>
    </dgm:pt>
    <dgm:pt modelId="{103178AC-CB3A-412E-864C-FB7A11E9C459}" type="pres">
      <dgm:prSet presAssocID="{119D871B-15CD-4F9C-A10B-D5B6E91664C5}" presName="childShape" presStyleCnt="0">
        <dgm:presLayoutVars>
          <dgm:chMax val="0"/>
          <dgm:chPref val="0"/>
        </dgm:presLayoutVars>
      </dgm:prSet>
      <dgm:spPr/>
    </dgm:pt>
    <dgm:pt modelId="{7E85B1CC-2651-4C30-8271-90FBF04DB4B1}" type="pres">
      <dgm:prSet presAssocID="{B2537EC6-91F7-40DC-9A76-DA8E016042C6}" presName="childComposite" presStyleCnt="0">
        <dgm:presLayoutVars>
          <dgm:chMax val="0"/>
          <dgm:chPref val="0"/>
        </dgm:presLayoutVars>
      </dgm:prSet>
      <dgm:spPr/>
    </dgm:pt>
    <dgm:pt modelId="{6283CC13-8726-4BAE-8A1B-37BFB522A0D9}" type="pres">
      <dgm:prSet presAssocID="{B2537EC6-91F7-40DC-9A76-DA8E016042C6}" presName="Image" presStyleLbl="node1" presStyleIdx="0" presStyleCnt="3" custScaleX="12258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FF881C22-0907-4DCA-A2EB-2AB092153B52}" type="pres">
      <dgm:prSet presAssocID="{B2537EC6-91F7-40DC-9A76-DA8E016042C6}" presName="childText" presStyleLbl="lnNode1" presStyleIdx="0" presStyleCnt="3" custScaleX="96784" custScaleY="96588" custLinFactNeighborX="1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3A2D1E9-A625-4C1E-B74E-F4919FED22D7}" type="pres">
      <dgm:prSet presAssocID="{4E6F95BE-2F59-4215-B62D-856C1A72E7D1}" presName="childComposite" presStyleCnt="0">
        <dgm:presLayoutVars>
          <dgm:chMax val="0"/>
          <dgm:chPref val="0"/>
        </dgm:presLayoutVars>
      </dgm:prSet>
      <dgm:spPr/>
    </dgm:pt>
    <dgm:pt modelId="{108E6F52-9B96-409D-AB96-59FBF3B88C94}" type="pres">
      <dgm:prSet presAssocID="{4E6F95BE-2F59-4215-B62D-856C1A72E7D1}" presName="Image" presStyleLbl="node1" presStyleIdx="1" presStyleCnt="3" custScaleX="12048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BE2F8C9C-3B92-4CCF-9A4F-D329F94BBE08}" type="pres">
      <dgm:prSet presAssocID="{4E6F95BE-2F59-4215-B62D-856C1A72E7D1}" presName="childText" presStyleLbl="lnNode1" presStyleIdx="1" presStyleCnt="3" custScaleX="97051" custScaleY="96588" custLinFactNeighborX="-135" custLinFactNeighborY="19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C382F9A-90D2-489C-A394-454B167D41B6}" type="pres">
      <dgm:prSet presAssocID="{4AC1255F-9FD0-43D7-9A6F-5AFB4BE2864E}" presName="childComposite" presStyleCnt="0">
        <dgm:presLayoutVars>
          <dgm:chMax val="0"/>
          <dgm:chPref val="0"/>
        </dgm:presLayoutVars>
      </dgm:prSet>
      <dgm:spPr/>
    </dgm:pt>
    <dgm:pt modelId="{58D53528-859C-4231-95D2-4C305B42997E}" type="pres">
      <dgm:prSet presAssocID="{4AC1255F-9FD0-43D7-9A6F-5AFB4BE2864E}" presName="Image" presStyleLbl="node1" presStyleIdx="2" presStyleCnt="3" custScaleX="12420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CD84218E-95B2-411C-9E0E-A1652F295806}" type="pres">
      <dgm:prSet presAssocID="{4AC1255F-9FD0-43D7-9A6F-5AFB4BE2864E}" presName="childText" presStyleLbl="lnNode1" presStyleIdx="2" presStyleCnt="3" custScaleX="96938" custScaleY="96588" custLinFactNeighborX="12048" custLinFactNeighborY="10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F3BC2163-25CD-49BD-BD36-BF8EA9FFCD12}" srcId="{119D871B-15CD-4F9C-A10B-D5B6E91664C5}" destId="{4E6F95BE-2F59-4215-B62D-856C1A72E7D1}" srcOrd="1" destOrd="0" parTransId="{225DE9E9-CDFA-40C5-9120-C5BC82D116E0}" sibTransId="{0ECD0891-965E-4628-9A85-4252AEC04F48}"/>
    <dgm:cxn modelId="{19929A65-DDCB-4081-953B-FAC8207AF4C7}" type="presOf" srcId="{119D871B-15CD-4F9C-A10B-D5B6E91664C5}" destId="{5FD9FE83-287A-429B-A7D6-973B7101F870}" srcOrd="0" destOrd="0" presId="urn:microsoft.com/office/officeart/2008/layout/PictureAccentList"/>
    <dgm:cxn modelId="{67286593-F66F-4C11-A0FC-383E15B0D28F}" srcId="{E2094818-1986-42AC-9BCC-0B987D65D126}" destId="{119D871B-15CD-4F9C-A10B-D5B6E91664C5}" srcOrd="0" destOrd="0" parTransId="{5FFFDF0C-9968-44EB-980D-8AB31D8E5768}" sibTransId="{9072CDC1-43D2-4A80-8581-D0844122A03C}"/>
    <dgm:cxn modelId="{9E8E4D84-2064-4D26-B786-5F1A6C547517}" srcId="{119D871B-15CD-4F9C-A10B-D5B6E91664C5}" destId="{B2537EC6-91F7-40DC-9A76-DA8E016042C6}" srcOrd="0" destOrd="0" parTransId="{334D06F2-53FC-401C-89C8-EA1F074BEDA6}" sibTransId="{764A6DAC-A125-4917-84C5-FE76B39C290D}"/>
    <dgm:cxn modelId="{F499854C-09EE-494E-8837-18352A5C00AB}" type="presOf" srcId="{E2094818-1986-42AC-9BCC-0B987D65D126}" destId="{9B1BB126-78E6-43FF-B124-927A2471A4AA}" srcOrd="0" destOrd="0" presId="urn:microsoft.com/office/officeart/2008/layout/PictureAccentList"/>
    <dgm:cxn modelId="{61272AFA-BB4F-4CFF-B712-9C1A8B6EBF01}" type="presOf" srcId="{4AC1255F-9FD0-43D7-9A6F-5AFB4BE2864E}" destId="{CD84218E-95B2-411C-9E0E-A1652F295806}" srcOrd="0" destOrd="0" presId="urn:microsoft.com/office/officeart/2008/layout/PictureAccentList"/>
    <dgm:cxn modelId="{B7302EE4-FD50-47CE-8AD9-ECB2A117241D}" type="presOf" srcId="{B2537EC6-91F7-40DC-9A76-DA8E016042C6}" destId="{FF881C22-0907-4DCA-A2EB-2AB092153B52}" srcOrd="0" destOrd="0" presId="urn:microsoft.com/office/officeart/2008/layout/PictureAccentList"/>
    <dgm:cxn modelId="{802C5D46-2330-4F20-8CDC-3A262CE6CF5A}" srcId="{119D871B-15CD-4F9C-A10B-D5B6E91664C5}" destId="{4AC1255F-9FD0-43D7-9A6F-5AFB4BE2864E}" srcOrd="2" destOrd="0" parTransId="{B58570CF-947A-4688-8F9A-971149E898AC}" sibTransId="{6FE696EB-7A77-4573-8CC5-EC2D8ADD8195}"/>
    <dgm:cxn modelId="{2F8AD040-7ADD-4E52-98A8-80FB19C31FD3}" type="presOf" srcId="{4E6F95BE-2F59-4215-B62D-856C1A72E7D1}" destId="{BE2F8C9C-3B92-4CCF-9A4F-D329F94BBE08}" srcOrd="0" destOrd="0" presId="urn:microsoft.com/office/officeart/2008/layout/PictureAccentList"/>
    <dgm:cxn modelId="{89EAE1C6-A012-4E48-8EA6-49E6CB92E2DD}" type="presParOf" srcId="{9B1BB126-78E6-43FF-B124-927A2471A4AA}" destId="{B3776005-3573-4C77-9D16-09130548B583}" srcOrd="0" destOrd="0" presId="urn:microsoft.com/office/officeart/2008/layout/PictureAccentList"/>
    <dgm:cxn modelId="{6FD50676-0757-443E-8260-29032E7D32F4}" type="presParOf" srcId="{B3776005-3573-4C77-9D16-09130548B583}" destId="{4C45F52E-C2B8-41B5-9263-F3B07BE28E87}" srcOrd="0" destOrd="0" presId="urn:microsoft.com/office/officeart/2008/layout/PictureAccentList"/>
    <dgm:cxn modelId="{D96A67D8-5208-4885-9B1C-0AD18617482D}" type="presParOf" srcId="{4C45F52E-C2B8-41B5-9263-F3B07BE28E87}" destId="{5FD9FE83-287A-429B-A7D6-973B7101F870}" srcOrd="0" destOrd="0" presId="urn:microsoft.com/office/officeart/2008/layout/PictureAccentList"/>
    <dgm:cxn modelId="{3D638058-998D-4628-90E7-CE00117430C2}" type="presParOf" srcId="{B3776005-3573-4C77-9D16-09130548B583}" destId="{103178AC-CB3A-412E-864C-FB7A11E9C459}" srcOrd="1" destOrd="0" presId="urn:microsoft.com/office/officeart/2008/layout/PictureAccentList"/>
    <dgm:cxn modelId="{13EEE6C0-10D7-4D65-89B1-4A657BA23909}" type="presParOf" srcId="{103178AC-CB3A-412E-864C-FB7A11E9C459}" destId="{7E85B1CC-2651-4C30-8271-90FBF04DB4B1}" srcOrd="0" destOrd="0" presId="urn:microsoft.com/office/officeart/2008/layout/PictureAccentList"/>
    <dgm:cxn modelId="{42CE7C1F-C9B5-436E-9ADE-58704EA03531}" type="presParOf" srcId="{7E85B1CC-2651-4C30-8271-90FBF04DB4B1}" destId="{6283CC13-8726-4BAE-8A1B-37BFB522A0D9}" srcOrd="0" destOrd="0" presId="urn:microsoft.com/office/officeart/2008/layout/PictureAccentList"/>
    <dgm:cxn modelId="{E8FE0ED8-FFBE-4023-BD46-A676CF8A7AD3}" type="presParOf" srcId="{7E85B1CC-2651-4C30-8271-90FBF04DB4B1}" destId="{FF881C22-0907-4DCA-A2EB-2AB092153B52}" srcOrd="1" destOrd="0" presId="urn:microsoft.com/office/officeart/2008/layout/PictureAccentList"/>
    <dgm:cxn modelId="{758CEDE3-C8EF-4218-A658-239228F55A96}" type="presParOf" srcId="{103178AC-CB3A-412E-864C-FB7A11E9C459}" destId="{C3A2D1E9-A625-4C1E-B74E-F4919FED22D7}" srcOrd="1" destOrd="0" presId="urn:microsoft.com/office/officeart/2008/layout/PictureAccentList"/>
    <dgm:cxn modelId="{2A713A6A-4ACF-4012-BA1F-62FA2E7EF8D5}" type="presParOf" srcId="{C3A2D1E9-A625-4C1E-B74E-F4919FED22D7}" destId="{108E6F52-9B96-409D-AB96-59FBF3B88C94}" srcOrd="0" destOrd="0" presId="urn:microsoft.com/office/officeart/2008/layout/PictureAccentList"/>
    <dgm:cxn modelId="{826B25C4-50C4-4E47-B648-F887EB043778}" type="presParOf" srcId="{C3A2D1E9-A625-4C1E-B74E-F4919FED22D7}" destId="{BE2F8C9C-3B92-4CCF-9A4F-D329F94BBE08}" srcOrd="1" destOrd="0" presId="urn:microsoft.com/office/officeart/2008/layout/PictureAccentList"/>
    <dgm:cxn modelId="{46E77453-99E9-4064-A8EE-BECE8C0D612F}" type="presParOf" srcId="{103178AC-CB3A-412E-864C-FB7A11E9C459}" destId="{DC382F9A-90D2-489C-A394-454B167D41B6}" srcOrd="2" destOrd="0" presId="urn:microsoft.com/office/officeart/2008/layout/PictureAccentList"/>
    <dgm:cxn modelId="{882D1D70-34AE-43A1-A9C0-47EA8B026913}" type="presParOf" srcId="{DC382F9A-90D2-489C-A394-454B167D41B6}" destId="{58D53528-859C-4231-95D2-4C305B42997E}" srcOrd="0" destOrd="0" presId="urn:microsoft.com/office/officeart/2008/layout/PictureAccentList"/>
    <dgm:cxn modelId="{9E779626-65A9-4EE3-B000-52CB9F38A00E}" type="presParOf" srcId="{DC382F9A-90D2-489C-A394-454B167D41B6}" destId="{CD84218E-95B2-411C-9E0E-A1652F29580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E295520-6D0D-4D88-9C4B-CF6D55C737D0}" type="doc">
      <dgm:prSet loTypeId="urn:microsoft.com/office/officeart/2005/8/layout/matrix2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7BF1FCD9-B20E-491D-9FF2-E498381F005B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AR" sz="2000" dirty="0" smtClean="0">
              <a:latin typeface="Optima"/>
            </a:rPr>
            <a:t>Adoptar medidas razonables para identificar al beneficiario final, si es PEP o si se encuentra en los listados Terroristas</a:t>
          </a:r>
          <a:endParaRPr lang="es-AR" sz="2000" dirty="0">
            <a:latin typeface="Optima"/>
          </a:endParaRPr>
        </a:p>
      </dgm:t>
    </dgm:pt>
    <dgm:pt modelId="{A2AD1861-4420-4248-8A79-4E7475ECA63F}" type="parTrans" cxnId="{D71640BB-15C4-471E-8BDE-D9FCB81E8DF6}">
      <dgm:prSet/>
      <dgm:spPr/>
      <dgm:t>
        <a:bodyPr/>
        <a:lstStyle/>
        <a:p>
          <a:endParaRPr lang="es-AR" sz="2400"/>
        </a:p>
      </dgm:t>
    </dgm:pt>
    <dgm:pt modelId="{01B1C80E-1701-4C9D-ABAB-8C9EA2F4DEE4}" type="sibTrans" cxnId="{D71640BB-15C4-471E-8BDE-D9FCB81E8DF6}">
      <dgm:prSet/>
      <dgm:spPr/>
      <dgm:t>
        <a:bodyPr/>
        <a:lstStyle/>
        <a:p>
          <a:endParaRPr lang="es-AR" sz="2400"/>
        </a:p>
      </dgm:t>
    </dgm:pt>
    <dgm:pt modelId="{7179CB93-355D-4AFD-BCAE-70B2559D58E2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AR" sz="2000" dirty="0" smtClean="0">
              <a:latin typeface="Optima"/>
            </a:rPr>
            <a:t>Evaluar el riesgo de operaciones vinculadas a países no cooperantes GAFI y los denominados Paraísos Fiscales</a:t>
          </a:r>
          <a:endParaRPr lang="es-AR" sz="2000" dirty="0">
            <a:latin typeface="Optima"/>
          </a:endParaRPr>
        </a:p>
      </dgm:t>
    </dgm:pt>
    <dgm:pt modelId="{8FB1B027-28DE-44FE-A9B1-541E80433351}" type="parTrans" cxnId="{14CAB86C-EA6A-4262-8B8A-A88BC0CA28CC}">
      <dgm:prSet/>
      <dgm:spPr/>
      <dgm:t>
        <a:bodyPr/>
        <a:lstStyle/>
        <a:p>
          <a:endParaRPr lang="es-AR" sz="2400"/>
        </a:p>
      </dgm:t>
    </dgm:pt>
    <dgm:pt modelId="{F717CED9-EA2A-4BCE-98C4-749F27BA3C79}" type="sibTrans" cxnId="{14CAB86C-EA6A-4262-8B8A-A88BC0CA28CC}">
      <dgm:prSet/>
      <dgm:spPr/>
      <dgm:t>
        <a:bodyPr/>
        <a:lstStyle/>
        <a:p>
          <a:endParaRPr lang="es-AR" sz="2400"/>
        </a:p>
      </dgm:t>
    </dgm:pt>
    <dgm:pt modelId="{7A00F0C6-3156-41D1-91AD-82AE147243D4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AR" sz="2000" dirty="0" smtClean="0">
              <a:latin typeface="Optima"/>
            </a:rPr>
            <a:t>Al operar con otros SO deberán solicitar las DDJJ de cumplimiento y Constancia de Registración UIF</a:t>
          </a:r>
          <a:endParaRPr lang="es-AR" sz="2000" dirty="0">
            <a:latin typeface="Optima"/>
          </a:endParaRPr>
        </a:p>
      </dgm:t>
    </dgm:pt>
    <dgm:pt modelId="{88E78556-ABD2-4415-86EB-E78BDD185D15}" type="parTrans" cxnId="{49156D8B-352C-4B46-8D6C-27FB5E24FAF6}">
      <dgm:prSet/>
      <dgm:spPr/>
      <dgm:t>
        <a:bodyPr/>
        <a:lstStyle/>
        <a:p>
          <a:endParaRPr lang="es-AR" sz="2400"/>
        </a:p>
      </dgm:t>
    </dgm:pt>
    <dgm:pt modelId="{7DEB1977-D15C-48BD-89A8-00542156469E}" type="sibTrans" cxnId="{49156D8B-352C-4B46-8D6C-27FB5E24FAF6}">
      <dgm:prSet/>
      <dgm:spPr/>
      <dgm:t>
        <a:bodyPr/>
        <a:lstStyle/>
        <a:p>
          <a:endParaRPr lang="es-AR" sz="2400"/>
        </a:p>
      </dgm:t>
    </dgm:pt>
    <dgm:pt modelId="{3BBA4A39-5C32-41C1-BB04-55EE5CA4F062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AR" sz="2000" dirty="0" smtClean="0">
              <a:latin typeface="Optima"/>
            </a:rPr>
            <a:t>Adicionalmente, siguiendo los criterios de la normativa específica del sector, se deberá definir el perfil del cliente basado en documentación de respaldo</a:t>
          </a:r>
          <a:endParaRPr lang="es-AR" sz="2000" dirty="0">
            <a:latin typeface="Optima"/>
          </a:endParaRPr>
        </a:p>
      </dgm:t>
    </dgm:pt>
    <dgm:pt modelId="{DF9495BD-F078-4BD1-90E3-7F8E66D55406}" type="parTrans" cxnId="{BC6AA98E-517A-44CF-BE22-168958FB7BF0}">
      <dgm:prSet/>
      <dgm:spPr/>
      <dgm:t>
        <a:bodyPr/>
        <a:lstStyle/>
        <a:p>
          <a:endParaRPr lang="es-AR" sz="2400"/>
        </a:p>
      </dgm:t>
    </dgm:pt>
    <dgm:pt modelId="{E1D59379-BFBA-4CE3-8EDA-261E93BBC373}" type="sibTrans" cxnId="{BC6AA98E-517A-44CF-BE22-168958FB7BF0}">
      <dgm:prSet/>
      <dgm:spPr/>
      <dgm:t>
        <a:bodyPr/>
        <a:lstStyle/>
        <a:p>
          <a:endParaRPr lang="es-AR" sz="2400"/>
        </a:p>
      </dgm:t>
    </dgm:pt>
    <dgm:pt modelId="{B8CEFCDC-9042-44BE-87B4-26CA4B7177C6}" type="pres">
      <dgm:prSet presAssocID="{3E295520-6D0D-4D88-9C4B-CF6D55C737D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DA0954E4-77FD-4478-B734-E6D348A545D5}" type="pres">
      <dgm:prSet presAssocID="{3E295520-6D0D-4D88-9C4B-CF6D55C737D0}" presName="axisShape" presStyleLbl="bgShp" presStyleIdx="0" presStyleCnt="1" custLinFactNeighborX="2788"/>
      <dgm:spPr/>
      <dgm:t>
        <a:bodyPr/>
        <a:lstStyle/>
        <a:p>
          <a:endParaRPr lang="es-AR"/>
        </a:p>
      </dgm:t>
    </dgm:pt>
    <dgm:pt modelId="{8C90FD4F-0E11-4B95-A5A6-2ECCE6288D93}" type="pres">
      <dgm:prSet presAssocID="{3E295520-6D0D-4D88-9C4B-CF6D55C737D0}" presName="rect1" presStyleLbl="node1" presStyleIdx="0" presStyleCnt="4" custScaleX="206963" custScaleY="86552" custLinFactNeighborX="-53428" custLinFactNeighborY="-20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46347C1-6CF8-4367-82AF-C61FD8AF5CBC}" type="pres">
      <dgm:prSet presAssocID="{3E295520-6D0D-4D88-9C4B-CF6D55C737D0}" presName="rect2" presStyleLbl="node1" presStyleIdx="1" presStyleCnt="4" custScaleX="198637" custScaleY="88486" custLinFactNeighborX="58327" custLinFactNeighborY="-30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7A1A168-B299-4337-BF2B-F32F9B2713C5}" type="pres">
      <dgm:prSet presAssocID="{3E295520-6D0D-4D88-9C4B-CF6D55C737D0}" presName="rect3" presStyleLbl="node1" presStyleIdx="2" presStyleCnt="4" custScaleX="209727" custScaleY="93741" custLinFactNeighborX="-53879" custLinFactNeighborY="30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87E15F7-B58A-43BD-B7C5-6C5299C21EE1}" type="pres">
      <dgm:prSet presAssocID="{3E295520-6D0D-4D88-9C4B-CF6D55C737D0}" presName="rect4" presStyleLbl="node1" presStyleIdx="3" presStyleCnt="4" custScaleX="204302" custScaleY="90726" custLinFactNeighborX="60734" custLinFactNeighborY="29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05615AA4-9E1E-4001-A644-2D9B6C2E9445}" type="presOf" srcId="{3E295520-6D0D-4D88-9C4B-CF6D55C737D0}" destId="{B8CEFCDC-9042-44BE-87B4-26CA4B7177C6}" srcOrd="0" destOrd="0" presId="urn:microsoft.com/office/officeart/2005/8/layout/matrix2"/>
    <dgm:cxn modelId="{49156D8B-352C-4B46-8D6C-27FB5E24FAF6}" srcId="{3E295520-6D0D-4D88-9C4B-CF6D55C737D0}" destId="{7A00F0C6-3156-41D1-91AD-82AE147243D4}" srcOrd="2" destOrd="0" parTransId="{88E78556-ABD2-4415-86EB-E78BDD185D15}" sibTransId="{7DEB1977-D15C-48BD-89A8-00542156469E}"/>
    <dgm:cxn modelId="{D71640BB-15C4-471E-8BDE-D9FCB81E8DF6}" srcId="{3E295520-6D0D-4D88-9C4B-CF6D55C737D0}" destId="{7BF1FCD9-B20E-491D-9FF2-E498381F005B}" srcOrd="0" destOrd="0" parTransId="{A2AD1861-4420-4248-8A79-4E7475ECA63F}" sibTransId="{01B1C80E-1701-4C9D-ABAB-8C9EA2F4DEE4}"/>
    <dgm:cxn modelId="{EBE6520F-0156-4C5A-A3E3-2339C176110F}" type="presOf" srcId="{7A00F0C6-3156-41D1-91AD-82AE147243D4}" destId="{B7A1A168-B299-4337-BF2B-F32F9B2713C5}" srcOrd="0" destOrd="0" presId="urn:microsoft.com/office/officeart/2005/8/layout/matrix2"/>
    <dgm:cxn modelId="{58CEC04B-1558-45B3-8550-D6EB4E4FCABF}" type="presOf" srcId="{7BF1FCD9-B20E-491D-9FF2-E498381F005B}" destId="{8C90FD4F-0E11-4B95-A5A6-2ECCE6288D93}" srcOrd="0" destOrd="0" presId="urn:microsoft.com/office/officeart/2005/8/layout/matrix2"/>
    <dgm:cxn modelId="{4A6A8A78-2608-49F1-9225-0F91BB9A4F87}" type="presOf" srcId="{7179CB93-355D-4AFD-BCAE-70B2559D58E2}" destId="{046347C1-6CF8-4367-82AF-C61FD8AF5CBC}" srcOrd="0" destOrd="0" presId="urn:microsoft.com/office/officeart/2005/8/layout/matrix2"/>
    <dgm:cxn modelId="{BC6AA98E-517A-44CF-BE22-168958FB7BF0}" srcId="{3E295520-6D0D-4D88-9C4B-CF6D55C737D0}" destId="{3BBA4A39-5C32-41C1-BB04-55EE5CA4F062}" srcOrd="3" destOrd="0" parTransId="{DF9495BD-F078-4BD1-90E3-7F8E66D55406}" sibTransId="{E1D59379-BFBA-4CE3-8EDA-261E93BBC373}"/>
    <dgm:cxn modelId="{14CAB86C-EA6A-4262-8B8A-A88BC0CA28CC}" srcId="{3E295520-6D0D-4D88-9C4B-CF6D55C737D0}" destId="{7179CB93-355D-4AFD-BCAE-70B2559D58E2}" srcOrd="1" destOrd="0" parTransId="{8FB1B027-28DE-44FE-A9B1-541E80433351}" sibTransId="{F717CED9-EA2A-4BCE-98C4-749F27BA3C79}"/>
    <dgm:cxn modelId="{D8968BFA-6F6E-408B-9A0A-0C88187FEDCA}" type="presOf" srcId="{3BBA4A39-5C32-41C1-BB04-55EE5CA4F062}" destId="{F87E15F7-B58A-43BD-B7C5-6C5299C21EE1}" srcOrd="0" destOrd="0" presId="urn:microsoft.com/office/officeart/2005/8/layout/matrix2"/>
    <dgm:cxn modelId="{17F09A2F-7033-4DF6-B1EA-1BA88A234B9C}" type="presParOf" srcId="{B8CEFCDC-9042-44BE-87B4-26CA4B7177C6}" destId="{DA0954E4-77FD-4478-B734-E6D348A545D5}" srcOrd="0" destOrd="0" presId="urn:microsoft.com/office/officeart/2005/8/layout/matrix2"/>
    <dgm:cxn modelId="{97085EE1-CE33-4FDD-AEAD-063C83600980}" type="presParOf" srcId="{B8CEFCDC-9042-44BE-87B4-26CA4B7177C6}" destId="{8C90FD4F-0E11-4B95-A5A6-2ECCE6288D93}" srcOrd="1" destOrd="0" presId="urn:microsoft.com/office/officeart/2005/8/layout/matrix2"/>
    <dgm:cxn modelId="{3EF5477B-4718-42FE-BDCC-8F6EC74F5345}" type="presParOf" srcId="{B8CEFCDC-9042-44BE-87B4-26CA4B7177C6}" destId="{046347C1-6CF8-4367-82AF-C61FD8AF5CBC}" srcOrd="2" destOrd="0" presId="urn:microsoft.com/office/officeart/2005/8/layout/matrix2"/>
    <dgm:cxn modelId="{3846AAD2-6E86-4880-BFD0-9DD5ECED51B2}" type="presParOf" srcId="{B8CEFCDC-9042-44BE-87B4-26CA4B7177C6}" destId="{B7A1A168-B299-4337-BF2B-F32F9B2713C5}" srcOrd="3" destOrd="0" presId="urn:microsoft.com/office/officeart/2005/8/layout/matrix2"/>
    <dgm:cxn modelId="{BA9F3F36-0A3F-4444-93A4-B58F0D52F269}" type="presParOf" srcId="{B8CEFCDC-9042-44BE-87B4-26CA4B7177C6}" destId="{F87E15F7-B58A-43BD-B7C5-6C5299C21EE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A176BF7-F469-4C3A-A108-A4C56FB8B380}" type="doc">
      <dgm:prSet loTypeId="urn:microsoft.com/office/officeart/2005/8/layout/vList3#4" loCatId="list" qsTypeId="urn:microsoft.com/office/officeart/2005/8/quickstyle/simple3" qsCatId="simple" csTypeId="urn:microsoft.com/office/officeart/2005/8/colors/colorful1#15" csCatId="colorful" phldr="1"/>
      <dgm:spPr/>
      <dgm:t>
        <a:bodyPr/>
        <a:lstStyle/>
        <a:p>
          <a:endParaRPr lang="es-AR"/>
        </a:p>
      </dgm:t>
    </dgm:pt>
    <dgm:pt modelId="{FDFB32C5-D03E-4398-83C3-00F5213C4ABF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 rtl="0"/>
          <a:r>
            <a:rPr lang="es-AR" sz="1800" b="1" dirty="0" smtClean="0">
              <a:solidFill>
                <a:schemeClr val="bg1"/>
              </a:solidFill>
              <a:latin typeface="Optima"/>
            </a:rPr>
            <a:t>OPERACIÓN </a:t>
          </a:r>
          <a:r>
            <a:rPr lang="es-AR" sz="1800" b="1" dirty="0" smtClean="0">
              <a:solidFill>
                <a:schemeClr val="bg1"/>
              </a:solidFill>
              <a:latin typeface="Optima"/>
            </a:rPr>
            <a:t>INUSUAL</a:t>
          </a:r>
          <a:r>
            <a:rPr lang="es-AR" sz="1800" dirty="0" smtClean="0">
              <a:solidFill>
                <a:schemeClr val="tx1"/>
              </a:solidFill>
              <a:latin typeface="Optima"/>
            </a:rPr>
            <a:t>: En caso de detectarse operaciones inusuales se deberá profundizar el análisis de las mismas con el fin de obtener información adicional que corrobore o revierta la/s inusualidad/es, dejando constancia por escrito de las conclusiones obtenidas y de la documentación respaldatoria verificada, conservando copia de la misma</a:t>
          </a:r>
          <a:r>
            <a:rPr lang="es-AR" sz="1800" dirty="0" smtClean="0">
              <a:solidFill>
                <a:schemeClr val="bg1"/>
              </a:solidFill>
              <a:latin typeface="Optima"/>
            </a:rPr>
            <a:t>.</a:t>
          </a:r>
          <a:endParaRPr lang="es-AR" sz="1800" dirty="0">
            <a:solidFill>
              <a:schemeClr val="bg1"/>
            </a:solidFill>
            <a:latin typeface="Optima"/>
          </a:endParaRPr>
        </a:p>
      </dgm:t>
    </dgm:pt>
    <dgm:pt modelId="{C4E1B726-1332-45A5-A271-0D36DDFDA761}" type="parTrans" cxnId="{D9D0AD0E-2036-42D0-9424-FB5A59040CE1}">
      <dgm:prSet/>
      <dgm:spPr/>
      <dgm:t>
        <a:bodyPr/>
        <a:lstStyle/>
        <a:p>
          <a:endParaRPr lang="es-AR" sz="2200">
            <a:solidFill>
              <a:schemeClr val="tx1"/>
            </a:solidFill>
          </a:endParaRPr>
        </a:p>
      </dgm:t>
    </dgm:pt>
    <dgm:pt modelId="{C5995BF5-8B93-4213-B712-574085879607}" type="sibTrans" cxnId="{D9D0AD0E-2036-42D0-9424-FB5A59040CE1}">
      <dgm:prSet/>
      <dgm:spPr/>
      <dgm:t>
        <a:bodyPr/>
        <a:lstStyle/>
        <a:p>
          <a:endParaRPr lang="es-AR" sz="2200">
            <a:solidFill>
              <a:schemeClr val="tx1"/>
            </a:solidFill>
          </a:endParaRPr>
        </a:p>
      </dgm:t>
    </dgm:pt>
    <dgm:pt modelId="{CCF86394-CAB1-4DD3-AA7C-ECE78CDAF047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 rtl="0"/>
          <a:r>
            <a:rPr lang="es-AR" sz="1800" b="1" dirty="0" smtClean="0">
              <a:solidFill>
                <a:schemeClr val="bg1"/>
              </a:solidFill>
              <a:latin typeface="Optima"/>
            </a:rPr>
            <a:t>REPORTE DE OPERACIÓN SOSPECHOSA</a:t>
          </a:r>
          <a:r>
            <a:rPr lang="es-AR" sz="1800" dirty="0" smtClean="0">
              <a:solidFill>
                <a:schemeClr val="bg1"/>
              </a:solidFill>
              <a:latin typeface="Optima"/>
            </a:rPr>
            <a:t>: </a:t>
          </a:r>
          <a:r>
            <a:rPr lang="es-AR" sz="1800" dirty="0" smtClean="0">
              <a:solidFill>
                <a:schemeClr val="tx1"/>
              </a:solidFill>
              <a:latin typeface="Optima"/>
            </a:rPr>
            <a:t>Cuando a juicio del sujeto obligado se hubieran realizado o tentado operaciones sospechosas, deberá confeccionar el ROS.</a:t>
          </a:r>
          <a:endParaRPr lang="es-AR" sz="1800" dirty="0">
            <a:solidFill>
              <a:schemeClr val="tx1"/>
            </a:solidFill>
            <a:latin typeface="Optima"/>
          </a:endParaRPr>
        </a:p>
      </dgm:t>
    </dgm:pt>
    <dgm:pt modelId="{DBEC387D-E50D-4DD3-A204-6B982213FC40}" type="parTrans" cxnId="{237B9AA3-D477-46AF-BF76-7365C332F41B}">
      <dgm:prSet/>
      <dgm:spPr/>
      <dgm:t>
        <a:bodyPr/>
        <a:lstStyle/>
        <a:p>
          <a:endParaRPr lang="es-AR" sz="2200">
            <a:solidFill>
              <a:schemeClr val="tx1"/>
            </a:solidFill>
          </a:endParaRPr>
        </a:p>
      </dgm:t>
    </dgm:pt>
    <dgm:pt modelId="{F6D95CDD-4ADC-4C39-A71E-B5B7DF702D2D}" type="sibTrans" cxnId="{237B9AA3-D477-46AF-BF76-7365C332F41B}">
      <dgm:prSet/>
      <dgm:spPr/>
      <dgm:t>
        <a:bodyPr/>
        <a:lstStyle/>
        <a:p>
          <a:endParaRPr lang="es-AR" sz="2200">
            <a:solidFill>
              <a:schemeClr val="tx1"/>
            </a:solidFill>
          </a:endParaRPr>
        </a:p>
      </dgm:t>
    </dgm:pt>
    <dgm:pt modelId="{40E91D10-F66E-409B-A4DF-7F60CCEF82D8}" type="pres">
      <dgm:prSet presAssocID="{CA176BF7-F469-4C3A-A108-A4C56FB8B38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2DDB4F2C-EE11-4AFF-B386-8966872AA7A0}" type="pres">
      <dgm:prSet presAssocID="{FDFB32C5-D03E-4398-83C3-00F5213C4ABF}" presName="composite" presStyleCnt="0"/>
      <dgm:spPr/>
      <dgm:t>
        <a:bodyPr/>
        <a:lstStyle/>
        <a:p>
          <a:endParaRPr lang="es-AR"/>
        </a:p>
      </dgm:t>
    </dgm:pt>
    <dgm:pt modelId="{56BBB2D0-3DF0-4C81-871B-9D718D83253A}" type="pres">
      <dgm:prSet presAssocID="{FDFB32C5-D03E-4398-83C3-00F5213C4ABF}" presName="imgShp" presStyleLbl="fgImgPlace1" presStyleIdx="0" presStyleCnt="2" custLinFactNeighborX="-13037" custLinFactNeighborY="357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72A343F3-3980-4213-92A1-A334252B4E64}" type="pres">
      <dgm:prSet presAssocID="{FDFB32C5-D03E-4398-83C3-00F5213C4ABF}" presName="txShp" presStyleLbl="node1" presStyleIdx="0" presStyleCnt="2" custScaleX="109834" custScaleY="98567" custLinFactNeighborX="161" custLinFactNeighborY="1204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DD00243-81AD-4AE5-8DDF-E3FCA2115610}" type="pres">
      <dgm:prSet presAssocID="{C5995BF5-8B93-4213-B712-574085879607}" presName="spacing" presStyleCnt="0"/>
      <dgm:spPr/>
      <dgm:t>
        <a:bodyPr/>
        <a:lstStyle/>
        <a:p>
          <a:endParaRPr lang="es-AR"/>
        </a:p>
      </dgm:t>
    </dgm:pt>
    <dgm:pt modelId="{4C077D06-21F7-4850-A2BC-13D52A87A1D6}" type="pres">
      <dgm:prSet presAssocID="{CCF86394-CAB1-4DD3-AA7C-ECE78CDAF047}" presName="composite" presStyleCnt="0"/>
      <dgm:spPr/>
      <dgm:t>
        <a:bodyPr/>
        <a:lstStyle/>
        <a:p>
          <a:endParaRPr lang="es-AR"/>
        </a:p>
      </dgm:t>
    </dgm:pt>
    <dgm:pt modelId="{02DF5C72-3CA2-4020-A947-DBBF8DDB4848}" type="pres">
      <dgm:prSet presAssocID="{CCF86394-CAB1-4DD3-AA7C-ECE78CDAF047}" presName="imgShp" presStyleLbl="fgImgPlace1" presStyleIdx="1" presStyleCnt="2" custLinFactNeighborX="-14209" custLinFactNeighborY="-23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1FBDA504-C403-4F81-A028-73159F310862}" type="pres">
      <dgm:prSet presAssocID="{CCF86394-CAB1-4DD3-AA7C-ECE78CDAF047}" presName="txShp" presStyleLbl="node1" presStyleIdx="1" presStyleCnt="2" custScaleX="10838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C37E7971-CA45-4E2B-8296-DFBDC6D8779D}" type="presOf" srcId="{FDFB32C5-D03E-4398-83C3-00F5213C4ABF}" destId="{72A343F3-3980-4213-92A1-A334252B4E64}" srcOrd="0" destOrd="0" presId="urn:microsoft.com/office/officeart/2005/8/layout/vList3#4"/>
    <dgm:cxn modelId="{E7B5729E-B70D-4CF8-A4FD-7EE6B518DC21}" type="presOf" srcId="{CA176BF7-F469-4C3A-A108-A4C56FB8B380}" destId="{40E91D10-F66E-409B-A4DF-7F60CCEF82D8}" srcOrd="0" destOrd="0" presId="urn:microsoft.com/office/officeart/2005/8/layout/vList3#4"/>
    <dgm:cxn modelId="{237B9AA3-D477-46AF-BF76-7365C332F41B}" srcId="{CA176BF7-F469-4C3A-A108-A4C56FB8B380}" destId="{CCF86394-CAB1-4DD3-AA7C-ECE78CDAF047}" srcOrd="1" destOrd="0" parTransId="{DBEC387D-E50D-4DD3-A204-6B982213FC40}" sibTransId="{F6D95CDD-4ADC-4C39-A71E-B5B7DF702D2D}"/>
    <dgm:cxn modelId="{D9D0AD0E-2036-42D0-9424-FB5A59040CE1}" srcId="{CA176BF7-F469-4C3A-A108-A4C56FB8B380}" destId="{FDFB32C5-D03E-4398-83C3-00F5213C4ABF}" srcOrd="0" destOrd="0" parTransId="{C4E1B726-1332-45A5-A271-0D36DDFDA761}" sibTransId="{C5995BF5-8B93-4213-B712-574085879607}"/>
    <dgm:cxn modelId="{B83DACFF-C389-49E0-BB37-935401CB9C5B}" type="presOf" srcId="{CCF86394-CAB1-4DD3-AA7C-ECE78CDAF047}" destId="{1FBDA504-C403-4F81-A028-73159F310862}" srcOrd="0" destOrd="0" presId="urn:microsoft.com/office/officeart/2005/8/layout/vList3#4"/>
    <dgm:cxn modelId="{EBDAB722-7651-4573-887B-9EF6129BA3AF}" type="presParOf" srcId="{40E91D10-F66E-409B-A4DF-7F60CCEF82D8}" destId="{2DDB4F2C-EE11-4AFF-B386-8966872AA7A0}" srcOrd="0" destOrd="0" presId="urn:microsoft.com/office/officeart/2005/8/layout/vList3#4"/>
    <dgm:cxn modelId="{2218A37B-0093-45E6-B665-3CECD8E1B4CF}" type="presParOf" srcId="{2DDB4F2C-EE11-4AFF-B386-8966872AA7A0}" destId="{56BBB2D0-3DF0-4C81-871B-9D718D83253A}" srcOrd="0" destOrd="0" presId="urn:microsoft.com/office/officeart/2005/8/layout/vList3#4"/>
    <dgm:cxn modelId="{219C939F-3447-4E98-87C5-0B50E69C4653}" type="presParOf" srcId="{2DDB4F2C-EE11-4AFF-B386-8966872AA7A0}" destId="{72A343F3-3980-4213-92A1-A334252B4E64}" srcOrd="1" destOrd="0" presId="urn:microsoft.com/office/officeart/2005/8/layout/vList3#4"/>
    <dgm:cxn modelId="{07BEF98A-9178-4C10-BA98-1AFD83AA38EA}" type="presParOf" srcId="{40E91D10-F66E-409B-A4DF-7F60CCEF82D8}" destId="{EDD00243-81AD-4AE5-8DDF-E3FCA2115610}" srcOrd="1" destOrd="0" presId="urn:microsoft.com/office/officeart/2005/8/layout/vList3#4"/>
    <dgm:cxn modelId="{3DB76DF8-1D69-4286-9CE0-57262F7CB92F}" type="presParOf" srcId="{40E91D10-F66E-409B-A4DF-7F60CCEF82D8}" destId="{4C077D06-21F7-4850-A2BC-13D52A87A1D6}" srcOrd="2" destOrd="0" presId="urn:microsoft.com/office/officeart/2005/8/layout/vList3#4"/>
    <dgm:cxn modelId="{32F17485-1D93-48E9-960F-AE78D39A4C1F}" type="presParOf" srcId="{4C077D06-21F7-4850-A2BC-13D52A87A1D6}" destId="{02DF5C72-3CA2-4020-A947-DBBF8DDB4848}" srcOrd="0" destOrd="0" presId="urn:microsoft.com/office/officeart/2005/8/layout/vList3#4"/>
    <dgm:cxn modelId="{2F560D31-BAAD-4680-BF0C-45457EA67869}" type="presParOf" srcId="{4C077D06-21F7-4850-A2BC-13D52A87A1D6}" destId="{1FBDA504-C403-4F81-A028-73159F310862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E4A82B8-5A9B-44D0-B9AA-1E3EB25F8325}" type="doc">
      <dgm:prSet loTypeId="urn:microsoft.com/office/officeart/2005/8/layout/vList4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0C4337-061D-474A-AC34-CA968232C5BB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AR" sz="2400" b="1" dirty="0" smtClean="0">
              <a:solidFill>
                <a:schemeClr val="bg1"/>
              </a:solidFill>
              <a:latin typeface="Optima"/>
            </a:rPr>
            <a:t>ROS</a:t>
          </a:r>
        </a:p>
        <a:p>
          <a:r>
            <a:rPr lang="es-AR" sz="1800" dirty="0" smtClean="0">
              <a:solidFill>
                <a:schemeClr val="tx1"/>
              </a:solidFill>
              <a:latin typeface="Optima"/>
            </a:rPr>
            <a:t>Fundado y con descripción detallada. Plazo de 150 días a partir de la operación y de 30 días una vez determinada la operación como sospechosa.</a:t>
          </a:r>
          <a:endParaRPr lang="en-US" sz="1800" dirty="0">
            <a:solidFill>
              <a:schemeClr val="tx1"/>
            </a:solidFill>
            <a:latin typeface="Optima"/>
          </a:endParaRPr>
        </a:p>
      </dgm:t>
    </dgm:pt>
    <dgm:pt modelId="{D1D5D77E-0E04-475E-A21B-CEC6D31C1000}" type="parTrans" cxnId="{93B37CA0-56D3-4C98-BD7F-48BC430ECF1A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9F5B7E7A-95D6-4628-B423-C2EA98705506}" type="sibTrans" cxnId="{93B37CA0-56D3-4C98-BD7F-48BC430ECF1A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5A106ACD-08E7-4D76-B7CF-C461D79935C5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AR" sz="2400" b="1" dirty="0" smtClean="0">
              <a:solidFill>
                <a:schemeClr val="bg1"/>
              </a:solidFill>
              <a:latin typeface="Optima"/>
            </a:rPr>
            <a:t>RFT</a:t>
          </a:r>
        </a:p>
        <a:p>
          <a:r>
            <a:rPr lang="es-AR" sz="1800" dirty="0" smtClean="0">
              <a:solidFill>
                <a:schemeClr val="tx1"/>
              </a:solidFill>
              <a:latin typeface="Optima"/>
            </a:rPr>
            <a:t>En caso de resultado positivo en la búsqueda del cliente en los listados del Consejo de Seguridad de Naciones Unidas, se deberá efectuar el RFT dentro de las </a:t>
          </a:r>
          <a:r>
            <a:rPr lang="es-AR" sz="1800" dirty="0" smtClean="0">
              <a:solidFill>
                <a:schemeClr val="tx1"/>
              </a:solidFill>
              <a:latin typeface="Optima"/>
            </a:rPr>
            <a:t>48hs</a:t>
          </a:r>
          <a:r>
            <a:rPr lang="es-AR" sz="1800" dirty="0" smtClean="0">
              <a:solidFill>
                <a:schemeClr val="tx1"/>
              </a:solidFill>
              <a:latin typeface="Optima"/>
            </a:rPr>
            <a:t>.</a:t>
          </a:r>
          <a:endParaRPr lang="en-US" sz="1800" dirty="0" smtClean="0">
            <a:solidFill>
              <a:schemeClr val="tx1"/>
            </a:solidFill>
            <a:latin typeface="Optima"/>
          </a:endParaRPr>
        </a:p>
      </dgm:t>
    </dgm:pt>
    <dgm:pt modelId="{DA02CA69-9D58-438E-B4FC-B8377E773CE3}" type="parTrans" cxnId="{6C9B02BD-149F-4C8A-88FB-9F9AF0CB5374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999D9240-F2F0-4DBD-A953-8000AB605F7A}" type="sibTrans" cxnId="{6C9B02BD-149F-4C8A-88FB-9F9AF0CB5374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48942685-8E19-44CE-AB58-367AA67B7BBB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AR" sz="2000" b="1" dirty="0" smtClean="0">
              <a:solidFill>
                <a:schemeClr val="bg1"/>
              </a:solidFill>
              <a:latin typeface="Optima"/>
            </a:rPr>
            <a:t>REPORTE DE CONGELAMIENTO ADMINISTRATIVO</a:t>
          </a:r>
        </a:p>
        <a:p>
          <a:r>
            <a:rPr lang="es-AR" sz="1800" dirty="0" smtClean="0">
              <a:solidFill>
                <a:schemeClr val="tx1"/>
              </a:solidFill>
              <a:latin typeface="Optima"/>
            </a:rPr>
            <a:t>Informar dentro de las </a:t>
          </a:r>
          <a:r>
            <a:rPr lang="es-AR" sz="1800" dirty="0" smtClean="0">
              <a:solidFill>
                <a:schemeClr val="tx1"/>
              </a:solidFill>
              <a:latin typeface="Optima"/>
            </a:rPr>
            <a:t>24hs</a:t>
          </a:r>
          <a:r>
            <a:rPr lang="es-AR" sz="1800" dirty="0" smtClean="0">
              <a:solidFill>
                <a:schemeClr val="tx1"/>
              </a:solidFill>
              <a:latin typeface="Optima"/>
            </a:rPr>
            <a:t>. en caso de aplicación de medida de congelamiento</a:t>
          </a:r>
          <a:endParaRPr lang="en-US" sz="1800" dirty="0">
            <a:solidFill>
              <a:schemeClr val="tx1"/>
            </a:solidFill>
            <a:latin typeface="Optima"/>
          </a:endParaRPr>
        </a:p>
      </dgm:t>
    </dgm:pt>
    <dgm:pt modelId="{1D7D2A5B-F0F8-4BBC-8E95-30355A4F7BCF}" type="parTrans" cxnId="{CAB110D6-862C-484F-BAFF-EB316C742A07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399F558B-D766-4F37-8752-B7A4622ED5B6}" type="sibTrans" cxnId="{CAB110D6-862C-484F-BAFF-EB316C742A07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6179B3AB-CC8D-4670-ACA9-FADD3086CF30}" type="pres">
      <dgm:prSet presAssocID="{1E4A82B8-5A9B-44D0-B9AA-1E3EB25F832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5CB197-1683-49DA-9AAE-4F8428B08B6C}" type="pres">
      <dgm:prSet presAssocID="{2A0C4337-061D-474A-AC34-CA968232C5BB}" presName="comp" presStyleCnt="0"/>
      <dgm:spPr/>
      <dgm:t>
        <a:bodyPr/>
        <a:lstStyle/>
        <a:p>
          <a:endParaRPr lang="es-AR"/>
        </a:p>
      </dgm:t>
    </dgm:pt>
    <dgm:pt modelId="{36170501-0F89-4F60-8443-94C3BB4F1619}" type="pres">
      <dgm:prSet presAssocID="{2A0C4337-061D-474A-AC34-CA968232C5BB}" presName="box" presStyleLbl="node1" presStyleIdx="0" presStyleCnt="3" custLinFactNeighborX="185" custLinFactNeighborY="1628"/>
      <dgm:spPr/>
      <dgm:t>
        <a:bodyPr/>
        <a:lstStyle/>
        <a:p>
          <a:endParaRPr lang="en-US"/>
        </a:p>
      </dgm:t>
    </dgm:pt>
    <dgm:pt modelId="{6E47EA48-A918-4936-AD1B-73D47BBB2D69}" type="pres">
      <dgm:prSet presAssocID="{2A0C4337-061D-474A-AC34-CA968232C5BB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D1BFE5F9-0BFA-466E-984C-A5E5B02C66F8}" type="pres">
      <dgm:prSet presAssocID="{2A0C4337-061D-474A-AC34-CA968232C5B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2F8EC-B803-4DCE-8D6F-503FB1B775BE}" type="pres">
      <dgm:prSet presAssocID="{9F5B7E7A-95D6-4628-B423-C2EA98705506}" presName="spacer" presStyleCnt="0"/>
      <dgm:spPr/>
      <dgm:t>
        <a:bodyPr/>
        <a:lstStyle/>
        <a:p>
          <a:endParaRPr lang="es-AR"/>
        </a:p>
      </dgm:t>
    </dgm:pt>
    <dgm:pt modelId="{9A920FA6-C33F-42B7-A3C9-59EB5E71C192}" type="pres">
      <dgm:prSet presAssocID="{5A106ACD-08E7-4D76-B7CF-C461D79935C5}" presName="comp" presStyleCnt="0"/>
      <dgm:spPr/>
      <dgm:t>
        <a:bodyPr/>
        <a:lstStyle/>
        <a:p>
          <a:endParaRPr lang="es-AR"/>
        </a:p>
      </dgm:t>
    </dgm:pt>
    <dgm:pt modelId="{2637ED18-A651-4193-807E-D78048385E91}" type="pres">
      <dgm:prSet presAssocID="{5A106ACD-08E7-4D76-B7CF-C461D79935C5}" presName="box" presStyleLbl="node1" presStyleIdx="1" presStyleCnt="3"/>
      <dgm:spPr/>
      <dgm:t>
        <a:bodyPr/>
        <a:lstStyle/>
        <a:p>
          <a:endParaRPr lang="en-US"/>
        </a:p>
      </dgm:t>
    </dgm:pt>
    <dgm:pt modelId="{0CDD40B5-E99F-41FB-BFA7-10E31F112578}" type="pres">
      <dgm:prSet presAssocID="{5A106ACD-08E7-4D76-B7CF-C461D79935C5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E92974A7-61DE-484C-91C1-26D4661AD5C0}" type="pres">
      <dgm:prSet presAssocID="{5A106ACD-08E7-4D76-B7CF-C461D79935C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9EA6D-32FE-45DE-B2A0-2211AD0A96E0}" type="pres">
      <dgm:prSet presAssocID="{999D9240-F2F0-4DBD-A953-8000AB605F7A}" presName="spacer" presStyleCnt="0"/>
      <dgm:spPr/>
      <dgm:t>
        <a:bodyPr/>
        <a:lstStyle/>
        <a:p>
          <a:endParaRPr lang="es-AR"/>
        </a:p>
      </dgm:t>
    </dgm:pt>
    <dgm:pt modelId="{4830321D-32A9-43CC-8B65-A6752B744927}" type="pres">
      <dgm:prSet presAssocID="{48942685-8E19-44CE-AB58-367AA67B7BBB}" presName="comp" presStyleCnt="0"/>
      <dgm:spPr/>
      <dgm:t>
        <a:bodyPr/>
        <a:lstStyle/>
        <a:p>
          <a:endParaRPr lang="es-AR"/>
        </a:p>
      </dgm:t>
    </dgm:pt>
    <dgm:pt modelId="{3F56880C-B998-4214-A477-A5E7FA611B28}" type="pres">
      <dgm:prSet presAssocID="{48942685-8E19-44CE-AB58-367AA67B7BBB}" presName="box" presStyleLbl="node1" presStyleIdx="2" presStyleCnt="3"/>
      <dgm:spPr/>
      <dgm:t>
        <a:bodyPr/>
        <a:lstStyle/>
        <a:p>
          <a:endParaRPr lang="en-US"/>
        </a:p>
      </dgm:t>
    </dgm:pt>
    <dgm:pt modelId="{8BAC3215-4C4F-4C67-A6A6-33F47654F9C5}" type="pres">
      <dgm:prSet presAssocID="{48942685-8E19-44CE-AB58-367AA67B7BBB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E54FA8C8-CD46-44A3-A725-B8B4A971B08E}" type="pres">
      <dgm:prSet presAssocID="{48942685-8E19-44CE-AB58-367AA67B7BB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B110D6-862C-484F-BAFF-EB316C742A07}" srcId="{1E4A82B8-5A9B-44D0-B9AA-1E3EB25F8325}" destId="{48942685-8E19-44CE-AB58-367AA67B7BBB}" srcOrd="2" destOrd="0" parTransId="{1D7D2A5B-F0F8-4BBC-8E95-30355A4F7BCF}" sibTransId="{399F558B-D766-4F37-8752-B7A4622ED5B6}"/>
    <dgm:cxn modelId="{680CEB0D-7665-47D6-B217-9B559A391F35}" type="presOf" srcId="{48942685-8E19-44CE-AB58-367AA67B7BBB}" destId="{E54FA8C8-CD46-44A3-A725-B8B4A971B08E}" srcOrd="1" destOrd="0" presId="urn:microsoft.com/office/officeart/2005/8/layout/vList4#1"/>
    <dgm:cxn modelId="{9E6E7144-AF09-4545-9F3E-02C312B71444}" type="presOf" srcId="{5A106ACD-08E7-4D76-B7CF-C461D79935C5}" destId="{E92974A7-61DE-484C-91C1-26D4661AD5C0}" srcOrd="1" destOrd="0" presId="urn:microsoft.com/office/officeart/2005/8/layout/vList4#1"/>
    <dgm:cxn modelId="{93B37CA0-56D3-4C98-BD7F-48BC430ECF1A}" srcId="{1E4A82B8-5A9B-44D0-B9AA-1E3EB25F8325}" destId="{2A0C4337-061D-474A-AC34-CA968232C5BB}" srcOrd="0" destOrd="0" parTransId="{D1D5D77E-0E04-475E-A21B-CEC6D31C1000}" sibTransId="{9F5B7E7A-95D6-4628-B423-C2EA98705506}"/>
    <dgm:cxn modelId="{CB91C9FE-6273-4844-9A11-543FFA36BF24}" type="presOf" srcId="{48942685-8E19-44CE-AB58-367AA67B7BBB}" destId="{3F56880C-B998-4214-A477-A5E7FA611B28}" srcOrd="0" destOrd="0" presId="urn:microsoft.com/office/officeart/2005/8/layout/vList4#1"/>
    <dgm:cxn modelId="{7B1A567A-57DD-4666-81A4-8D5D0E70C865}" type="presOf" srcId="{1E4A82B8-5A9B-44D0-B9AA-1E3EB25F8325}" destId="{6179B3AB-CC8D-4670-ACA9-FADD3086CF30}" srcOrd="0" destOrd="0" presId="urn:microsoft.com/office/officeart/2005/8/layout/vList4#1"/>
    <dgm:cxn modelId="{EA48E702-98FB-4D1C-A5FB-D3EEDCE66251}" type="presOf" srcId="{2A0C4337-061D-474A-AC34-CA968232C5BB}" destId="{36170501-0F89-4F60-8443-94C3BB4F1619}" srcOrd="0" destOrd="0" presId="urn:microsoft.com/office/officeart/2005/8/layout/vList4#1"/>
    <dgm:cxn modelId="{6C9B02BD-149F-4C8A-88FB-9F9AF0CB5374}" srcId="{1E4A82B8-5A9B-44D0-B9AA-1E3EB25F8325}" destId="{5A106ACD-08E7-4D76-B7CF-C461D79935C5}" srcOrd="1" destOrd="0" parTransId="{DA02CA69-9D58-438E-B4FC-B8377E773CE3}" sibTransId="{999D9240-F2F0-4DBD-A953-8000AB605F7A}"/>
    <dgm:cxn modelId="{3DA75EA4-3E9F-400C-AEFF-44434A38AE3D}" type="presOf" srcId="{2A0C4337-061D-474A-AC34-CA968232C5BB}" destId="{D1BFE5F9-0BFA-466E-984C-A5E5B02C66F8}" srcOrd="1" destOrd="0" presId="urn:microsoft.com/office/officeart/2005/8/layout/vList4#1"/>
    <dgm:cxn modelId="{FBD0800C-D1E9-49BE-BD74-A558DFB2F909}" type="presOf" srcId="{5A106ACD-08E7-4D76-B7CF-C461D79935C5}" destId="{2637ED18-A651-4193-807E-D78048385E91}" srcOrd="0" destOrd="0" presId="urn:microsoft.com/office/officeart/2005/8/layout/vList4#1"/>
    <dgm:cxn modelId="{07251C8F-FDDE-4FD7-BA66-4EFD9C92CE1E}" type="presParOf" srcId="{6179B3AB-CC8D-4670-ACA9-FADD3086CF30}" destId="{C95CB197-1683-49DA-9AAE-4F8428B08B6C}" srcOrd="0" destOrd="0" presId="urn:microsoft.com/office/officeart/2005/8/layout/vList4#1"/>
    <dgm:cxn modelId="{28222060-4AC2-4219-9B77-E74D334488B6}" type="presParOf" srcId="{C95CB197-1683-49DA-9AAE-4F8428B08B6C}" destId="{36170501-0F89-4F60-8443-94C3BB4F1619}" srcOrd="0" destOrd="0" presId="urn:microsoft.com/office/officeart/2005/8/layout/vList4#1"/>
    <dgm:cxn modelId="{E8D66426-A307-434D-94A4-952E6E031DA4}" type="presParOf" srcId="{C95CB197-1683-49DA-9AAE-4F8428B08B6C}" destId="{6E47EA48-A918-4936-AD1B-73D47BBB2D69}" srcOrd="1" destOrd="0" presId="urn:microsoft.com/office/officeart/2005/8/layout/vList4#1"/>
    <dgm:cxn modelId="{7CC15C66-BBEE-4BC0-9670-1300EA2F805E}" type="presParOf" srcId="{C95CB197-1683-49DA-9AAE-4F8428B08B6C}" destId="{D1BFE5F9-0BFA-466E-984C-A5E5B02C66F8}" srcOrd="2" destOrd="0" presId="urn:microsoft.com/office/officeart/2005/8/layout/vList4#1"/>
    <dgm:cxn modelId="{43A0E840-3E8C-4B80-BA85-C5CF304007C6}" type="presParOf" srcId="{6179B3AB-CC8D-4670-ACA9-FADD3086CF30}" destId="{5C82F8EC-B803-4DCE-8D6F-503FB1B775BE}" srcOrd="1" destOrd="0" presId="urn:microsoft.com/office/officeart/2005/8/layout/vList4#1"/>
    <dgm:cxn modelId="{E1939286-A681-4BD5-8D8A-8AE453DE24BC}" type="presParOf" srcId="{6179B3AB-CC8D-4670-ACA9-FADD3086CF30}" destId="{9A920FA6-C33F-42B7-A3C9-59EB5E71C192}" srcOrd="2" destOrd="0" presId="urn:microsoft.com/office/officeart/2005/8/layout/vList4#1"/>
    <dgm:cxn modelId="{CA5B9BC1-2F1A-490F-A231-40D4F8EF4F0A}" type="presParOf" srcId="{9A920FA6-C33F-42B7-A3C9-59EB5E71C192}" destId="{2637ED18-A651-4193-807E-D78048385E91}" srcOrd="0" destOrd="0" presId="urn:microsoft.com/office/officeart/2005/8/layout/vList4#1"/>
    <dgm:cxn modelId="{4BE3D8B3-3BD3-48AE-8BA3-AADB589FCAFA}" type="presParOf" srcId="{9A920FA6-C33F-42B7-A3C9-59EB5E71C192}" destId="{0CDD40B5-E99F-41FB-BFA7-10E31F112578}" srcOrd="1" destOrd="0" presId="urn:microsoft.com/office/officeart/2005/8/layout/vList4#1"/>
    <dgm:cxn modelId="{FCC9CF48-5C78-4B42-9B55-1BFA714CEF50}" type="presParOf" srcId="{9A920FA6-C33F-42B7-A3C9-59EB5E71C192}" destId="{E92974A7-61DE-484C-91C1-26D4661AD5C0}" srcOrd="2" destOrd="0" presId="urn:microsoft.com/office/officeart/2005/8/layout/vList4#1"/>
    <dgm:cxn modelId="{783F3DDE-F357-459C-A8D1-F0402EB28C18}" type="presParOf" srcId="{6179B3AB-CC8D-4670-ACA9-FADD3086CF30}" destId="{E719EA6D-32FE-45DE-B2A0-2211AD0A96E0}" srcOrd="3" destOrd="0" presId="urn:microsoft.com/office/officeart/2005/8/layout/vList4#1"/>
    <dgm:cxn modelId="{065F51CE-CFD0-45BF-90F5-6A89AE3A6507}" type="presParOf" srcId="{6179B3AB-CC8D-4670-ACA9-FADD3086CF30}" destId="{4830321D-32A9-43CC-8B65-A6752B744927}" srcOrd="4" destOrd="0" presId="urn:microsoft.com/office/officeart/2005/8/layout/vList4#1"/>
    <dgm:cxn modelId="{BABD029E-4D7D-4F03-B6B6-B1A1C1DDD6B6}" type="presParOf" srcId="{4830321D-32A9-43CC-8B65-A6752B744927}" destId="{3F56880C-B998-4214-A477-A5E7FA611B28}" srcOrd="0" destOrd="0" presId="urn:microsoft.com/office/officeart/2005/8/layout/vList4#1"/>
    <dgm:cxn modelId="{3FA26E6D-71F0-4E0F-AC71-22D0274437B0}" type="presParOf" srcId="{4830321D-32A9-43CC-8B65-A6752B744927}" destId="{8BAC3215-4C4F-4C67-A6A6-33F47654F9C5}" srcOrd="1" destOrd="0" presId="urn:microsoft.com/office/officeart/2005/8/layout/vList4#1"/>
    <dgm:cxn modelId="{2FDA97F2-F877-48D4-8F7D-C7D58A2F1F80}" type="presParOf" srcId="{4830321D-32A9-43CC-8B65-A6752B744927}" destId="{E54FA8C8-CD46-44A3-A725-B8B4A971B08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E4A82B8-5A9B-44D0-B9AA-1E3EB25F8325}" type="doc">
      <dgm:prSet loTypeId="urn:microsoft.com/office/officeart/2005/8/layout/vList4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0C4337-061D-474A-AC34-CA968232C5BB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AR" sz="2400" b="1" dirty="0" smtClean="0">
              <a:solidFill>
                <a:schemeClr val="bg1"/>
              </a:solidFill>
              <a:latin typeface="Optima"/>
            </a:rPr>
            <a:t>Resolución UIF 52/2012</a:t>
          </a:r>
        </a:p>
        <a:p>
          <a:r>
            <a:rPr lang="es-AR" sz="2400" dirty="0" err="1" smtClean="0">
              <a:solidFill>
                <a:schemeClr val="tx1"/>
              </a:solidFill>
              <a:latin typeface="Optima"/>
            </a:rPr>
            <a:t>PEP’s</a:t>
          </a:r>
          <a:r>
            <a:rPr lang="es-AR" sz="2400" dirty="0" smtClean="0">
              <a:solidFill>
                <a:schemeClr val="tx1"/>
              </a:solidFill>
              <a:latin typeface="Optima"/>
            </a:rPr>
            <a:t> (Extranjeros y Nacionales</a:t>
          </a:r>
          <a:r>
            <a:rPr lang="es-AR" sz="2800" dirty="0" smtClean="0">
              <a:solidFill>
                <a:schemeClr val="tx1"/>
              </a:solidFill>
            </a:rPr>
            <a:t>)</a:t>
          </a:r>
          <a:endParaRPr lang="en-US" sz="2000" dirty="0">
            <a:solidFill>
              <a:schemeClr val="tx1"/>
            </a:solidFill>
          </a:endParaRPr>
        </a:p>
      </dgm:t>
    </dgm:pt>
    <dgm:pt modelId="{D1D5D77E-0E04-475E-A21B-CEC6D31C1000}" type="parTrans" cxnId="{93B37CA0-56D3-4C98-BD7F-48BC430ECF1A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9F5B7E7A-95D6-4628-B423-C2EA98705506}" type="sibTrans" cxnId="{93B37CA0-56D3-4C98-BD7F-48BC430ECF1A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5A106ACD-08E7-4D76-B7CF-C461D79935C5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AR" sz="2400" b="1" dirty="0" smtClean="0">
              <a:solidFill>
                <a:schemeClr val="bg1"/>
              </a:solidFill>
              <a:latin typeface="Optima"/>
            </a:rPr>
            <a:t>Resolución UIF 29/2013</a:t>
          </a:r>
        </a:p>
        <a:p>
          <a:r>
            <a:rPr lang="en-US" sz="2400" dirty="0" smtClean="0">
              <a:solidFill>
                <a:schemeClr val="tx1"/>
              </a:solidFill>
              <a:latin typeface="Optima"/>
            </a:rPr>
            <a:t>RFT &amp; Requerimientos de Congelamiento</a:t>
          </a:r>
        </a:p>
      </dgm:t>
    </dgm:pt>
    <dgm:pt modelId="{DA02CA69-9D58-438E-B4FC-B8377E773CE3}" type="parTrans" cxnId="{6C9B02BD-149F-4C8A-88FB-9F9AF0CB5374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999D9240-F2F0-4DBD-A953-8000AB605F7A}" type="sibTrans" cxnId="{6C9B02BD-149F-4C8A-88FB-9F9AF0CB5374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48942685-8E19-44CE-AB58-367AA67B7BBB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s-AR" sz="2400" b="1" dirty="0" smtClean="0">
            <a:solidFill>
              <a:schemeClr val="bg1"/>
            </a:solidFill>
            <a:latin typeface="Optima"/>
          </a:endParaRPr>
        </a:p>
        <a:p>
          <a:r>
            <a:rPr lang="es-AR" sz="2400" b="1" dirty="0" smtClean="0">
              <a:solidFill>
                <a:schemeClr val="bg1"/>
              </a:solidFill>
              <a:latin typeface="Optima"/>
            </a:rPr>
            <a:t>Resolución UIF 70/2011</a:t>
          </a:r>
        </a:p>
        <a:p>
          <a:r>
            <a:rPr lang="es-AR" sz="2400" b="0" dirty="0" smtClean="0">
              <a:solidFill>
                <a:schemeClr val="tx1"/>
              </a:solidFill>
              <a:effectLst/>
              <a:latin typeface="Optima"/>
            </a:rPr>
            <a:t>Reportes Sistemáticos Mensuales</a:t>
          </a:r>
        </a:p>
        <a:p>
          <a:endParaRPr lang="en-US" sz="2400" dirty="0">
            <a:solidFill>
              <a:schemeClr val="tx1"/>
            </a:solidFill>
          </a:endParaRPr>
        </a:p>
      </dgm:t>
    </dgm:pt>
    <dgm:pt modelId="{1D7D2A5B-F0F8-4BBC-8E95-30355A4F7BCF}" type="parTrans" cxnId="{CAB110D6-862C-484F-BAFF-EB316C742A07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399F558B-D766-4F37-8752-B7A4622ED5B6}" type="sibTrans" cxnId="{CAB110D6-862C-484F-BAFF-EB316C742A07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6179B3AB-CC8D-4670-ACA9-FADD3086CF30}" type="pres">
      <dgm:prSet presAssocID="{1E4A82B8-5A9B-44D0-B9AA-1E3EB25F832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5CB197-1683-49DA-9AAE-4F8428B08B6C}" type="pres">
      <dgm:prSet presAssocID="{2A0C4337-061D-474A-AC34-CA968232C5BB}" presName="comp" presStyleCnt="0"/>
      <dgm:spPr/>
      <dgm:t>
        <a:bodyPr/>
        <a:lstStyle/>
        <a:p>
          <a:endParaRPr lang="es-AR"/>
        </a:p>
      </dgm:t>
    </dgm:pt>
    <dgm:pt modelId="{36170501-0F89-4F60-8443-94C3BB4F1619}" type="pres">
      <dgm:prSet presAssocID="{2A0C4337-061D-474A-AC34-CA968232C5BB}" presName="box" presStyleLbl="node1" presStyleIdx="0" presStyleCnt="3" custLinFactNeighborX="185" custLinFactNeighborY="1628"/>
      <dgm:spPr/>
      <dgm:t>
        <a:bodyPr/>
        <a:lstStyle/>
        <a:p>
          <a:endParaRPr lang="en-US"/>
        </a:p>
      </dgm:t>
    </dgm:pt>
    <dgm:pt modelId="{6E47EA48-A918-4936-AD1B-73D47BBB2D69}" type="pres">
      <dgm:prSet presAssocID="{2A0C4337-061D-474A-AC34-CA968232C5BB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D1BFE5F9-0BFA-466E-984C-A5E5B02C66F8}" type="pres">
      <dgm:prSet presAssocID="{2A0C4337-061D-474A-AC34-CA968232C5B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2F8EC-B803-4DCE-8D6F-503FB1B775BE}" type="pres">
      <dgm:prSet presAssocID="{9F5B7E7A-95D6-4628-B423-C2EA98705506}" presName="spacer" presStyleCnt="0"/>
      <dgm:spPr/>
      <dgm:t>
        <a:bodyPr/>
        <a:lstStyle/>
        <a:p>
          <a:endParaRPr lang="es-AR"/>
        </a:p>
      </dgm:t>
    </dgm:pt>
    <dgm:pt modelId="{9A920FA6-C33F-42B7-A3C9-59EB5E71C192}" type="pres">
      <dgm:prSet presAssocID="{5A106ACD-08E7-4D76-B7CF-C461D79935C5}" presName="comp" presStyleCnt="0"/>
      <dgm:spPr/>
      <dgm:t>
        <a:bodyPr/>
        <a:lstStyle/>
        <a:p>
          <a:endParaRPr lang="es-AR"/>
        </a:p>
      </dgm:t>
    </dgm:pt>
    <dgm:pt modelId="{2637ED18-A651-4193-807E-D78048385E91}" type="pres">
      <dgm:prSet presAssocID="{5A106ACD-08E7-4D76-B7CF-C461D79935C5}" presName="box" presStyleLbl="node1" presStyleIdx="1" presStyleCnt="3"/>
      <dgm:spPr/>
      <dgm:t>
        <a:bodyPr/>
        <a:lstStyle/>
        <a:p>
          <a:endParaRPr lang="en-US"/>
        </a:p>
      </dgm:t>
    </dgm:pt>
    <dgm:pt modelId="{0CDD40B5-E99F-41FB-BFA7-10E31F112578}" type="pres">
      <dgm:prSet presAssocID="{5A106ACD-08E7-4D76-B7CF-C461D79935C5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E92974A7-61DE-484C-91C1-26D4661AD5C0}" type="pres">
      <dgm:prSet presAssocID="{5A106ACD-08E7-4D76-B7CF-C461D79935C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9EA6D-32FE-45DE-B2A0-2211AD0A96E0}" type="pres">
      <dgm:prSet presAssocID="{999D9240-F2F0-4DBD-A953-8000AB605F7A}" presName="spacer" presStyleCnt="0"/>
      <dgm:spPr/>
      <dgm:t>
        <a:bodyPr/>
        <a:lstStyle/>
        <a:p>
          <a:endParaRPr lang="es-AR"/>
        </a:p>
      </dgm:t>
    </dgm:pt>
    <dgm:pt modelId="{4830321D-32A9-43CC-8B65-A6752B744927}" type="pres">
      <dgm:prSet presAssocID="{48942685-8E19-44CE-AB58-367AA67B7BBB}" presName="comp" presStyleCnt="0"/>
      <dgm:spPr/>
      <dgm:t>
        <a:bodyPr/>
        <a:lstStyle/>
        <a:p>
          <a:endParaRPr lang="es-AR"/>
        </a:p>
      </dgm:t>
    </dgm:pt>
    <dgm:pt modelId="{3F56880C-B998-4214-A477-A5E7FA611B28}" type="pres">
      <dgm:prSet presAssocID="{48942685-8E19-44CE-AB58-367AA67B7BBB}" presName="box" presStyleLbl="node1" presStyleIdx="2" presStyleCnt="3"/>
      <dgm:spPr/>
      <dgm:t>
        <a:bodyPr/>
        <a:lstStyle/>
        <a:p>
          <a:endParaRPr lang="en-US"/>
        </a:p>
      </dgm:t>
    </dgm:pt>
    <dgm:pt modelId="{8BAC3215-4C4F-4C67-A6A6-33F47654F9C5}" type="pres">
      <dgm:prSet presAssocID="{48942685-8E19-44CE-AB58-367AA67B7BBB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E54FA8C8-CD46-44A3-A725-B8B4A971B08E}" type="pres">
      <dgm:prSet presAssocID="{48942685-8E19-44CE-AB58-367AA67B7BB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43C407-FC32-490A-B34F-968AA52EBAB5}" type="presOf" srcId="{1E4A82B8-5A9B-44D0-B9AA-1E3EB25F8325}" destId="{6179B3AB-CC8D-4670-ACA9-FADD3086CF30}" srcOrd="0" destOrd="0" presId="urn:microsoft.com/office/officeart/2005/8/layout/vList4#1"/>
    <dgm:cxn modelId="{8ACCD778-8B8F-4F82-9ED1-E3C542A263DB}" type="presOf" srcId="{5A106ACD-08E7-4D76-B7CF-C461D79935C5}" destId="{2637ED18-A651-4193-807E-D78048385E91}" srcOrd="0" destOrd="0" presId="urn:microsoft.com/office/officeart/2005/8/layout/vList4#1"/>
    <dgm:cxn modelId="{5EEA0D12-5681-4994-96CA-74321A318246}" type="presOf" srcId="{48942685-8E19-44CE-AB58-367AA67B7BBB}" destId="{E54FA8C8-CD46-44A3-A725-B8B4A971B08E}" srcOrd="1" destOrd="0" presId="urn:microsoft.com/office/officeart/2005/8/layout/vList4#1"/>
    <dgm:cxn modelId="{0D07E2BC-C680-45E5-9E40-58D69E3B4D75}" type="presOf" srcId="{2A0C4337-061D-474A-AC34-CA968232C5BB}" destId="{36170501-0F89-4F60-8443-94C3BB4F1619}" srcOrd="0" destOrd="0" presId="urn:microsoft.com/office/officeart/2005/8/layout/vList4#1"/>
    <dgm:cxn modelId="{CAB110D6-862C-484F-BAFF-EB316C742A07}" srcId="{1E4A82B8-5A9B-44D0-B9AA-1E3EB25F8325}" destId="{48942685-8E19-44CE-AB58-367AA67B7BBB}" srcOrd="2" destOrd="0" parTransId="{1D7D2A5B-F0F8-4BBC-8E95-30355A4F7BCF}" sibTransId="{399F558B-D766-4F37-8752-B7A4622ED5B6}"/>
    <dgm:cxn modelId="{93B37CA0-56D3-4C98-BD7F-48BC430ECF1A}" srcId="{1E4A82B8-5A9B-44D0-B9AA-1E3EB25F8325}" destId="{2A0C4337-061D-474A-AC34-CA968232C5BB}" srcOrd="0" destOrd="0" parTransId="{D1D5D77E-0E04-475E-A21B-CEC6D31C1000}" sibTransId="{9F5B7E7A-95D6-4628-B423-C2EA98705506}"/>
    <dgm:cxn modelId="{41261C6A-08A3-43DA-AFA5-E9B264A1227C}" type="presOf" srcId="{5A106ACD-08E7-4D76-B7CF-C461D79935C5}" destId="{E92974A7-61DE-484C-91C1-26D4661AD5C0}" srcOrd="1" destOrd="0" presId="urn:microsoft.com/office/officeart/2005/8/layout/vList4#1"/>
    <dgm:cxn modelId="{6C9B02BD-149F-4C8A-88FB-9F9AF0CB5374}" srcId="{1E4A82B8-5A9B-44D0-B9AA-1E3EB25F8325}" destId="{5A106ACD-08E7-4D76-B7CF-C461D79935C5}" srcOrd="1" destOrd="0" parTransId="{DA02CA69-9D58-438E-B4FC-B8377E773CE3}" sibTransId="{999D9240-F2F0-4DBD-A953-8000AB605F7A}"/>
    <dgm:cxn modelId="{1E6B4847-4839-46DE-AB41-3CE3C4800FB6}" type="presOf" srcId="{48942685-8E19-44CE-AB58-367AA67B7BBB}" destId="{3F56880C-B998-4214-A477-A5E7FA611B28}" srcOrd="0" destOrd="0" presId="urn:microsoft.com/office/officeart/2005/8/layout/vList4#1"/>
    <dgm:cxn modelId="{C06DEA5C-BB82-417E-8617-3B5F08D2F85E}" type="presOf" srcId="{2A0C4337-061D-474A-AC34-CA968232C5BB}" destId="{D1BFE5F9-0BFA-466E-984C-A5E5B02C66F8}" srcOrd="1" destOrd="0" presId="urn:microsoft.com/office/officeart/2005/8/layout/vList4#1"/>
    <dgm:cxn modelId="{B6D8C112-AFAA-42CB-9B65-54744EB248FA}" type="presParOf" srcId="{6179B3AB-CC8D-4670-ACA9-FADD3086CF30}" destId="{C95CB197-1683-49DA-9AAE-4F8428B08B6C}" srcOrd="0" destOrd="0" presId="urn:microsoft.com/office/officeart/2005/8/layout/vList4#1"/>
    <dgm:cxn modelId="{B2F5150C-4E40-400E-95EA-11C04504160D}" type="presParOf" srcId="{C95CB197-1683-49DA-9AAE-4F8428B08B6C}" destId="{36170501-0F89-4F60-8443-94C3BB4F1619}" srcOrd="0" destOrd="0" presId="urn:microsoft.com/office/officeart/2005/8/layout/vList4#1"/>
    <dgm:cxn modelId="{01E0E23A-3080-44B3-9ADC-1DD92B45B968}" type="presParOf" srcId="{C95CB197-1683-49DA-9AAE-4F8428B08B6C}" destId="{6E47EA48-A918-4936-AD1B-73D47BBB2D69}" srcOrd="1" destOrd="0" presId="urn:microsoft.com/office/officeart/2005/8/layout/vList4#1"/>
    <dgm:cxn modelId="{1ADD5E1C-7C4E-4C17-8454-C15BE0F94277}" type="presParOf" srcId="{C95CB197-1683-49DA-9AAE-4F8428B08B6C}" destId="{D1BFE5F9-0BFA-466E-984C-A5E5B02C66F8}" srcOrd="2" destOrd="0" presId="urn:microsoft.com/office/officeart/2005/8/layout/vList4#1"/>
    <dgm:cxn modelId="{44936613-42A0-418D-B8A2-8637E216865F}" type="presParOf" srcId="{6179B3AB-CC8D-4670-ACA9-FADD3086CF30}" destId="{5C82F8EC-B803-4DCE-8D6F-503FB1B775BE}" srcOrd="1" destOrd="0" presId="urn:microsoft.com/office/officeart/2005/8/layout/vList4#1"/>
    <dgm:cxn modelId="{FAAD96F6-3683-4245-915E-5163CBE079EC}" type="presParOf" srcId="{6179B3AB-CC8D-4670-ACA9-FADD3086CF30}" destId="{9A920FA6-C33F-42B7-A3C9-59EB5E71C192}" srcOrd="2" destOrd="0" presId="urn:microsoft.com/office/officeart/2005/8/layout/vList4#1"/>
    <dgm:cxn modelId="{47ED4AC4-2681-4432-96AE-EE7BF87FF48E}" type="presParOf" srcId="{9A920FA6-C33F-42B7-A3C9-59EB5E71C192}" destId="{2637ED18-A651-4193-807E-D78048385E91}" srcOrd="0" destOrd="0" presId="urn:microsoft.com/office/officeart/2005/8/layout/vList4#1"/>
    <dgm:cxn modelId="{F4C3262C-1751-45FB-8A49-A6CAD2EFDB6D}" type="presParOf" srcId="{9A920FA6-C33F-42B7-A3C9-59EB5E71C192}" destId="{0CDD40B5-E99F-41FB-BFA7-10E31F112578}" srcOrd="1" destOrd="0" presId="urn:microsoft.com/office/officeart/2005/8/layout/vList4#1"/>
    <dgm:cxn modelId="{011EC90C-6F86-4A29-8BEA-7FD72825B506}" type="presParOf" srcId="{9A920FA6-C33F-42B7-A3C9-59EB5E71C192}" destId="{E92974A7-61DE-484C-91C1-26D4661AD5C0}" srcOrd="2" destOrd="0" presId="urn:microsoft.com/office/officeart/2005/8/layout/vList4#1"/>
    <dgm:cxn modelId="{1F85932A-57B5-47B5-A46D-B576B2137252}" type="presParOf" srcId="{6179B3AB-CC8D-4670-ACA9-FADD3086CF30}" destId="{E719EA6D-32FE-45DE-B2A0-2211AD0A96E0}" srcOrd="3" destOrd="0" presId="urn:microsoft.com/office/officeart/2005/8/layout/vList4#1"/>
    <dgm:cxn modelId="{09AE4933-2707-4F49-8E9C-466E48D669F4}" type="presParOf" srcId="{6179B3AB-CC8D-4670-ACA9-FADD3086CF30}" destId="{4830321D-32A9-43CC-8B65-A6752B744927}" srcOrd="4" destOrd="0" presId="urn:microsoft.com/office/officeart/2005/8/layout/vList4#1"/>
    <dgm:cxn modelId="{8085335D-F3DD-41D2-A65E-4EE7085E0161}" type="presParOf" srcId="{4830321D-32A9-43CC-8B65-A6752B744927}" destId="{3F56880C-B998-4214-A477-A5E7FA611B28}" srcOrd="0" destOrd="0" presId="urn:microsoft.com/office/officeart/2005/8/layout/vList4#1"/>
    <dgm:cxn modelId="{5B47BDBE-199F-419D-BA01-EF9CD1562466}" type="presParOf" srcId="{4830321D-32A9-43CC-8B65-A6752B744927}" destId="{8BAC3215-4C4F-4C67-A6A6-33F47654F9C5}" srcOrd="1" destOrd="0" presId="urn:microsoft.com/office/officeart/2005/8/layout/vList4#1"/>
    <dgm:cxn modelId="{E40F106B-9348-4DA4-9FE5-7602C24BAE75}" type="presParOf" srcId="{4830321D-32A9-43CC-8B65-A6752B744927}" destId="{E54FA8C8-CD46-44A3-A725-B8B4A971B08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988750-9438-BF48-9F4B-53A1E3048615}" type="doc">
      <dgm:prSet loTypeId="urn:microsoft.com/office/officeart/2005/8/layout/orgChar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C56CBB1-AD8F-9640-9D17-92BD8DB7909E}">
      <dgm:prSet phldrT="[Text]" custT="1"/>
      <dgm:spPr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000" dirty="0" smtClean="0">
              <a:latin typeface="Optima"/>
            </a:rPr>
            <a:t>Dirección de </a:t>
          </a:r>
        </a:p>
        <a:p>
          <a:r>
            <a:rPr lang="en-US" sz="2000" dirty="0" smtClean="0">
              <a:latin typeface="Optima"/>
            </a:rPr>
            <a:t>Supervisión</a:t>
          </a:r>
          <a:endParaRPr lang="en-US" sz="2000" dirty="0">
            <a:latin typeface="Optima"/>
          </a:endParaRPr>
        </a:p>
      </dgm:t>
    </dgm:pt>
    <dgm:pt modelId="{19B59B26-3B60-964D-9F69-8B9C1DE56435}" type="parTrans" cxnId="{7C58B534-6D41-B14D-8563-6829A51FCB6B}">
      <dgm:prSet/>
      <dgm:spPr/>
      <dgm:t>
        <a:bodyPr/>
        <a:lstStyle/>
        <a:p>
          <a:endParaRPr lang="en-US"/>
        </a:p>
      </dgm:t>
    </dgm:pt>
    <dgm:pt modelId="{534307CB-5D42-6E45-8052-5E9C8A8EF7AA}" type="sibTrans" cxnId="{7C58B534-6D41-B14D-8563-6829A51FCB6B}">
      <dgm:prSet/>
      <dgm:spPr/>
      <dgm:t>
        <a:bodyPr/>
        <a:lstStyle/>
        <a:p>
          <a:endParaRPr lang="en-US"/>
        </a:p>
      </dgm:t>
    </dgm:pt>
    <dgm:pt modelId="{035D4C8E-6C1C-F94D-BF2A-17156E128DBD}">
      <dgm:prSet phldrT="[Text]" custT="1"/>
      <dgm:spPr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000" dirty="0" smtClean="0">
              <a:latin typeface="Optima"/>
            </a:rPr>
            <a:t>Dto Operativo de Supervisiones</a:t>
          </a:r>
        </a:p>
      </dgm:t>
    </dgm:pt>
    <dgm:pt modelId="{1EB7C17A-2AB8-7146-8011-1293B8457A82}" type="parTrans" cxnId="{29716E07-0D41-7F48-857A-D401B1BA403E}">
      <dgm:prSet/>
      <dgm:spPr/>
      <dgm:t>
        <a:bodyPr/>
        <a:lstStyle/>
        <a:p>
          <a:endParaRPr lang="en-US"/>
        </a:p>
      </dgm:t>
    </dgm:pt>
    <dgm:pt modelId="{6A70D20A-816D-0E4E-A3B4-CC0DDDCDBE35}" type="sibTrans" cxnId="{29716E07-0D41-7F48-857A-D401B1BA403E}">
      <dgm:prSet/>
      <dgm:spPr/>
      <dgm:t>
        <a:bodyPr/>
        <a:lstStyle/>
        <a:p>
          <a:endParaRPr lang="en-US"/>
        </a:p>
      </dgm:t>
    </dgm:pt>
    <dgm:pt modelId="{54FB6D36-6790-9648-B5D8-7897EF16C1B0}">
      <dgm:prSet phldrT="[Text]" custT="1"/>
      <dgm:spPr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n-US" sz="2000" dirty="0" smtClean="0">
              <a:latin typeface="Optima"/>
            </a:rPr>
            <a:t>Dto de Evaluación de Riesgo</a:t>
          </a:r>
        </a:p>
      </dgm:t>
    </dgm:pt>
    <dgm:pt modelId="{96CFDCD9-432A-C24F-9F85-9EDDCFC7BFDF}" type="parTrans" cxnId="{A6E93D1D-E8D5-2742-A93A-2EED88F116EF}">
      <dgm:prSet/>
      <dgm:spPr/>
      <dgm:t>
        <a:bodyPr/>
        <a:lstStyle/>
        <a:p>
          <a:endParaRPr lang="en-US"/>
        </a:p>
      </dgm:t>
    </dgm:pt>
    <dgm:pt modelId="{F57A7F59-7789-514F-AF56-801A49C870ED}" type="sibTrans" cxnId="{A6E93D1D-E8D5-2742-A93A-2EED88F116EF}">
      <dgm:prSet/>
      <dgm:spPr/>
      <dgm:t>
        <a:bodyPr/>
        <a:lstStyle/>
        <a:p>
          <a:endParaRPr lang="en-US"/>
        </a:p>
      </dgm:t>
    </dgm:pt>
    <dgm:pt modelId="{F98F2406-2A2B-4DF9-98AB-E8A239B2F48B}">
      <dgm:prSet custT="1"/>
      <dgm:spPr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AR" sz="1800" dirty="0" smtClean="0">
              <a:latin typeface="Optima"/>
            </a:rPr>
            <a:t>Equipo de Inspectores</a:t>
          </a:r>
          <a:endParaRPr lang="es-AR" sz="1800" dirty="0">
            <a:latin typeface="Optima"/>
          </a:endParaRPr>
        </a:p>
      </dgm:t>
    </dgm:pt>
    <dgm:pt modelId="{C9CC1EBE-A715-4659-9BC7-2F5B5B61013E}" type="parTrans" cxnId="{3D74173C-ED10-4F4A-B584-EE6D87E76709}">
      <dgm:prSet/>
      <dgm:spPr/>
      <dgm:t>
        <a:bodyPr/>
        <a:lstStyle/>
        <a:p>
          <a:endParaRPr lang="es-AR"/>
        </a:p>
      </dgm:t>
    </dgm:pt>
    <dgm:pt modelId="{CDBC540B-5CD2-441E-AD2B-E57F32821A04}" type="sibTrans" cxnId="{3D74173C-ED10-4F4A-B584-EE6D87E76709}">
      <dgm:prSet/>
      <dgm:spPr/>
      <dgm:t>
        <a:bodyPr/>
        <a:lstStyle/>
        <a:p>
          <a:endParaRPr lang="es-AR"/>
        </a:p>
      </dgm:t>
    </dgm:pt>
    <dgm:pt modelId="{47F13CF6-3C5C-4DF9-95A4-8B1E079AC610}">
      <dgm:prSet custT="1"/>
      <dgm:spPr>
        <a:solidFill>
          <a:schemeClr val="accent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AR" sz="1800" dirty="0" smtClean="0">
              <a:latin typeface="Optima"/>
            </a:rPr>
            <a:t>Sujetos </a:t>
          </a:r>
        </a:p>
        <a:p>
          <a:r>
            <a:rPr lang="es-AR" sz="1800" dirty="0" smtClean="0">
              <a:latin typeface="Optima"/>
            </a:rPr>
            <a:t>Obligados</a:t>
          </a:r>
          <a:endParaRPr lang="es-AR" sz="1800" dirty="0">
            <a:latin typeface="Optima"/>
          </a:endParaRPr>
        </a:p>
      </dgm:t>
    </dgm:pt>
    <dgm:pt modelId="{3C80D3EF-218D-47F3-AEBC-A937AC87D22E}" type="parTrans" cxnId="{543229B2-35AA-43BE-A0EE-51398276B435}">
      <dgm:prSet/>
      <dgm:spPr/>
      <dgm:t>
        <a:bodyPr/>
        <a:lstStyle/>
        <a:p>
          <a:endParaRPr lang="es-AR"/>
        </a:p>
      </dgm:t>
    </dgm:pt>
    <dgm:pt modelId="{42A02FCF-E994-4241-8E64-81F862520F45}" type="sibTrans" cxnId="{543229B2-35AA-43BE-A0EE-51398276B435}">
      <dgm:prSet/>
      <dgm:spPr/>
      <dgm:t>
        <a:bodyPr/>
        <a:lstStyle/>
        <a:p>
          <a:endParaRPr lang="es-AR"/>
        </a:p>
      </dgm:t>
    </dgm:pt>
    <dgm:pt modelId="{89B3877D-C995-DD43-8138-E5DB39E2E47B}" type="pres">
      <dgm:prSet presAssocID="{50988750-9438-BF48-9F4B-53A1E30486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76DE937-A0C0-6C44-BF98-1ADA77064301}" type="pres">
      <dgm:prSet presAssocID="{7C56CBB1-AD8F-9640-9D17-92BD8DB7909E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AR"/>
        </a:p>
      </dgm:t>
    </dgm:pt>
    <dgm:pt modelId="{D4DC5A34-86C3-6042-9A22-D936093AD030}" type="pres">
      <dgm:prSet presAssocID="{7C56CBB1-AD8F-9640-9D17-92BD8DB7909E}" presName="rootComposite1" presStyleCnt="0"/>
      <dgm:spPr/>
      <dgm:t>
        <a:bodyPr/>
        <a:lstStyle/>
        <a:p>
          <a:endParaRPr lang="es-AR"/>
        </a:p>
      </dgm:t>
    </dgm:pt>
    <dgm:pt modelId="{1BE6D062-E7F5-FE42-948E-E6C0E51EAF76}" type="pres">
      <dgm:prSet presAssocID="{7C56CBB1-AD8F-9640-9D17-92BD8DB7909E}" presName="rootText1" presStyleLbl="node0" presStyleIdx="0" presStyleCnt="1" custScaleY="100000" custLinFactNeighborY="9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10A10B-FBEC-2341-8A8C-BD3DAC1E37A1}" type="pres">
      <dgm:prSet presAssocID="{7C56CBB1-AD8F-9640-9D17-92BD8DB7909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9A9AF79-4DFC-DA45-9846-A66B7C4868FB}" type="pres">
      <dgm:prSet presAssocID="{7C56CBB1-AD8F-9640-9D17-92BD8DB7909E}" presName="hierChild2" presStyleCnt="0"/>
      <dgm:spPr/>
      <dgm:t>
        <a:bodyPr/>
        <a:lstStyle/>
        <a:p>
          <a:endParaRPr lang="es-AR"/>
        </a:p>
      </dgm:t>
    </dgm:pt>
    <dgm:pt modelId="{0AEA9953-C556-4D46-9265-98052AF76C5F}" type="pres">
      <dgm:prSet presAssocID="{1EB7C17A-2AB8-7146-8011-1293B8457A82}" presName="Name37" presStyleLbl="parChTrans1D2" presStyleIdx="0" presStyleCnt="2"/>
      <dgm:spPr/>
      <dgm:t>
        <a:bodyPr/>
        <a:lstStyle/>
        <a:p>
          <a:endParaRPr lang="en-US"/>
        </a:p>
      </dgm:t>
    </dgm:pt>
    <dgm:pt modelId="{1177FAFE-1BD6-A243-8757-1EDF6FEBF116}" type="pres">
      <dgm:prSet presAssocID="{035D4C8E-6C1C-F94D-BF2A-17156E128DB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AR"/>
        </a:p>
      </dgm:t>
    </dgm:pt>
    <dgm:pt modelId="{17F7DFED-0B47-DE4E-92A2-9544D48D25F7}" type="pres">
      <dgm:prSet presAssocID="{035D4C8E-6C1C-F94D-BF2A-17156E128DBD}" presName="rootComposite" presStyleCnt="0"/>
      <dgm:spPr/>
      <dgm:t>
        <a:bodyPr/>
        <a:lstStyle/>
        <a:p>
          <a:endParaRPr lang="es-AR"/>
        </a:p>
      </dgm:t>
    </dgm:pt>
    <dgm:pt modelId="{A730B1BF-A7EE-054D-9B14-557D9C1C7AF8}" type="pres">
      <dgm:prSet presAssocID="{035D4C8E-6C1C-F94D-BF2A-17156E128DB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61C843-149C-6844-B8FB-1B93D24B91BA}" type="pres">
      <dgm:prSet presAssocID="{035D4C8E-6C1C-F94D-BF2A-17156E128DBD}" presName="rootConnector" presStyleLbl="node2" presStyleIdx="0" presStyleCnt="2"/>
      <dgm:spPr/>
      <dgm:t>
        <a:bodyPr/>
        <a:lstStyle/>
        <a:p>
          <a:endParaRPr lang="en-US"/>
        </a:p>
      </dgm:t>
    </dgm:pt>
    <dgm:pt modelId="{4F312D13-7BA3-3D48-B82B-D454AD2D9907}" type="pres">
      <dgm:prSet presAssocID="{035D4C8E-6C1C-F94D-BF2A-17156E128DBD}" presName="hierChild4" presStyleCnt="0"/>
      <dgm:spPr/>
      <dgm:t>
        <a:bodyPr/>
        <a:lstStyle/>
        <a:p>
          <a:endParaRPr lang="es-AR"/>
        </a:p>
      </dgm:t>
    </dgm:pt>
    <dgm:pt modelId="{888E0407-1C75-40BF-92D2-93F8A4A0F60B}" type="pres">
      <dgm:prSet presAssocID="{C9CC1EBE-A715-4659-9BC7-2F5B5B61013E}" presName="Name37" presStyleLbl="parChTrans1D3" presStyleIdx="0" presStyleCnt="2"/>
      <dgm:spPr/>
      <dgm:t>
        <a:bodyPr/>
        <a:lstStyle/>
        <a:p>
          <a:endParaRPr lang="es-AR"/>
        </a:p>
      </dgm:t>
    </dgm:pt>
    <dgm:pt modelId="{5A6E600B-D62B-4273-8805-102DE941C7DA}" type="pres">
      <dgm:prSet presAssocID="{F98F2406-2A2B-4DF9-98AB-E8A239B2F48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AR"/>
        </a:p>
      </dgm:t>
    </dgm:pt>
    <dgm:pt modelId="{DF1B9301-CD52-439F-A22D-7BF6341777C3}" type="pres">
      <dgm:prSet presAssocID="{F98F2406-2A2B-4DF9-98AB-E8A239B2F48B}" presName="rootComposite" presStyleCnt="0"/>
      <dgm:spPr/>
      <dgm:t>
        <a:bodyPr/>
        <a:lstStyle/>
        <a:p>
          <a:endParaRPr lang="es-AR"/>
        </a:p>
      </dgm:t>
    </dgm:pt>
    <dgm:pt modelId="{58EE6746-8D0F-40B6-82B8-94F208533279}" type="pres">
      <dgm:prSet presAssocID="{F98F2406-2A2B-4DF9-98AB-E8A239B2F48B}" presName="rootText" presStyleLbl="node3" presStyleIdx="0" presStyleCnt="2" custScaleX="75151" custScaleY="94186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9FBCF1AA-D161-4B0E-B51D-C5E4E7CD7704}" type="pres">
      <dgm:prSet presAssocID="{F98F2406-2A2B-4DF9-98AB-E8A239B2F48B}" presName="rootConnector" presStyleLbl="node3" presStyleIdx="0" presStyleCnt="2"/>
      <dgm:spPr/>
      <dgm:t>
        <a:bodyPr/>
        <a:lstStyle/>
        <a:p>
          <a:endParaRPr lang="es-AR"/>
        </a:p>
      </dgm:t>
    </dgm:pt>
    <dgm:pt modelId="{499EA1EA-D83F-4268-8EB6-994D9512E0A7}" type="pres">
      <dgm:prSet presAssocID="{F98F2406-2A2B-4DF9-98AB-E8A239B2F48B}" presName="hierChild4" presStyleCnt="0"/>
      <dgm:spPr/>
      <dgm:t>
        <a:bodyPr/>
        <a:lstStyle/>
        <a:p>
          <a:endParaRPr lang="es-AR"/>
        </a:p>
      </dgm:t>
    </dgm:pt>
    <dgm:pt modelId="{686421C9-F00D-445E-9A88-B0E91E4DB8B5}" type="pres">
      <dgm:prSet presAssocID="{F98F2406-2A2B-4DF9-98AB-E8A239B2F48B}" presName="hierChild5" presStyleCnt="0"/>
      <dgm:spPr/>
      <dgm:t>
        <a:bodyPr/>
        <a:lstStyle/>
        <a:p>
          <a:endParaRPr lang="es-AR"/>
        </a:p>
      </dgm:t>
    </dgm:pt>
    <dgm:pt modelId="{3081B300-AED9-5940-95A5-B830E280DAA3}" type="pres">
      <dgm:prSet presAssocID="{035D4C8E-6C1C-F94D-BF2A-17156E128DBD}" presName="hierChild5" presStyleCnt="0"/>
      <dgm:spPr/>
      <dgm:t>
        <a:bodyPr/>
        <a:lstStyle/>
        <a:p>
          <a:endParaRPr lang="es-AR"/>
        </a:p>
      </dgm:t>
    </dgm:pt>
    <dgm:pt modelId="{0E6E1ED8-1A4C-E14B-B0FA-DC5A6D8B91AB}" type="pres">
      <dgm:prSet presAssocID="{96CFDCD9-432A-C24F-9F85-9EDDCFC7BFDF}" presName="Name37" presStyleLbl="parChTrans1D2" presStyleIdx="1" presStyleCnt="2"/>
      <dgm:spPr/>
      <dgm:t>
        <a:bodyPr/>
        <a:lstStyle/>
        <a:p>
          <a:endParaRPr lang="en-US"/>
        </a:p>
      </dgm:t>
    </dgm:pt>
    <dgm:pt modelId="{3D0EFBFB-DBD8-9549-BCDD-FDF7B176CBF0}" type="pres">
      <dgm:prSet presAssocID="{54FB6D36-6790-9648-B5D8-7897EF16C1B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AR"/>
        </a:p>
      </dgm:t>
    </dgm:pt>
    <dgm:pt modelId="{EC989DD0-105D-A048-A8C6-0342F98A840E}" type="pres">
      <dgm:prSet presAssocID="{54FB6D36-6790-9648-B5D8-7897EF16C1B0}" presName="rootComposite" presStyleCnt="0"/>
      <dgm:spPr/>
      <dgm:t>
        <a:bodyPr/>
        <a:lstStyle/>
        <a:p>
          <a:endParaRPr lang="es-AR"/>
        </a:p>
      </dgm:t>
    </dgm:pt>
    <dgm:pt modelId="{CEC25017-C00D-B842-881F-761E17A83FE7}" type="pres">
      <dgm:prSet presAssocID="{54FB6D36-6790-9648-B5D8-7897EF16C1B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C5C113-371F-CA45-9D2D-CE96865068D5}" type="pres">
      <dgm:prSet presAssocID="{54FB6D36-6790-9648-B5D8-7897EF16C1B0}" presName="rootConnector" presStyleLbl="node2" presStyleIdx="1" presStyleCnt="2"/>
      <dgm:spPr/>
      <dgm:t>
        <a:bodyPr/>
        <a:lstStyle/>
        <a:p>
          <a:endParaRPr lang="en-US"/>
        </a:p>
      </dgm:t>
    </dgm:pt>
    <dgm:pt modelId="{9DF5011D-9231-FC4D-80AE-8659D25CD9E1}" type="pres">
      <dgm:prSet presAssocID="{54FB6D36-6790-9648-B5D8-7897EF16C1B0}" presName="hierChild4" presStyleCnt="0"/>
      <dgm:spPr/>
      <dgm:t>
        <a:bodyPr/>
        <a:lstStyle/>
        <a:p>
          <a:endParaRPr lang="es-AR"/>
        </a:p>
      </dgm:t>
    </dgm:pt>
    <dgm:pt modelId="{EABE6BC8-6013-4B68-8473-4AC1F5296FFD}" type="pres">
      <dgm:prSet presAssocID="{3C80D3EF-218D-47F3-AEBC-A937AC87D22E}" presName="Name37" presStyleLbl="parChTrans1D3" presStyleIdx="1" presStyleCnt="2"/>
      <dgm:spPr/>
      <dgm:t>
        <a:bodyPr/>
        <a:lstStyle/>
        <a:p>
          <a:endParaRPr lang="es-AR"/>
        </a:p>
      </dgm:t>
    </dgm:pt>
    <dgm:pt modelId="{26341A82-654C-4891-B54D-E64E1DDE9FFB}" type="pres">
      <dgm:prSet presAssocID="{47F13CF6-3C5C-4DF9-95A4-8B1E079AC610}" presName="hierRoot2" presStyleCnt="0">
        <dgm:presLayoutVars>
          <dgm:hierBranch val="init"/>
        </dgm:presLayoutVars>
      </dgm:prSet>
      <dgm:spPr/>
    </dgm:pt>
    <dgm:pt modelId="{1BAE2DCF-0075-45EE-91A1-D8914463FD41}" type="pres">
      <dgm:prSet presAssocID="{47F13CF6-3C5C-4DF9-95A4-8B1E079AC610}" presName="rootComposite" presStyleCnt="0"/>
      <dgm:spPr/>
    </dgm:pt>
    <dgm:pt modelId="{8F6DC76F-BB5A-4709-8411-6C7056C6AEB4}" type="pres">
      <dgm:prSet presAssocID="{47F13CF6-3C5C-4DF9-95A4-8B1E079AC610}" presName="rootText" presStyleLbl="node3" presStyleIdx="1" presStyleCnt="2" custScaleX="75149" custScaleY="92386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2C9E1CB0-3B7C-48AF-96E7-2E0A449F2187}" type="pres">
      <dgm:prSet presAssocID="{47F13CF6-3C5C-4DF9-95A4-8B1E079AC610}" presName="rootConnector" presStyleLbl="node3" presStyleIdx="1" presStyleCnt="2"/>
      <dgm:spPr/>
      <dgm:t>
        <a:bodyPr/>
        <a:lstStyle/>
        <a:p>
          <a:endParaRPr lang="es-AR"/>
        </a:p>
      </dgm:t>
    </dgm:pt>
    <dgm:pt modelId="{08E1042D-D102-4D87-B541-AE335F340200}" type="pres">
      <dgm:prSet presAssocID="{47F13CF6-3C5C-4DF9-95A4-8B1E079AC610}" presName="hierChild4" presStyleCnt="0"/>
      <dgm:spPr/>
    </dgm:pt>
    <dgm:pt modelId="{3D428276-AEC7-45B3-B189-A3DCBFEBB8E9}" type="pres">
      <dgm:prSet presAssocID="{47F13CF6-3C5C-4DF9-95A4-8B1E079AC610}" presName="hierChild5" presStyleCnt="0"/>
      <dgm:spPr/>
    </dgm:pt>
    <dgm:pt modelId="{02129CC5-F87D-144D-AFDD-A1F02C0E03D9}" type="pres">
      <dgm:prSet presAssocID="{54FB6D36-6790-9648-B5D8-7897EF16C1B0}" presName="hierChild5" presStyleCnt="0"/>
      <dgm:spPr/>
      <dgm:t>
        <a:bodyPr/>
        <a:lstStyle/>
        <a:p>
          <a:endParaRPr lang="es-AR"/>
        </a:p>
      </dgm:t>
    </dgm:pt>
    <dgm:pt modelId="{AA6F70B1-241E-D046-9050-EE33B0394ED0}" type="pres">
      <dgm:prSet presAssocID="{7C56CBB1-AD8F-9640-9D17-92BD8DB7909E}" presName="hierChild3" presStyleCnt="0"/>
      <dgm:spPr/>
      <dgm:t>
        <a:bodyPr/>
        <a:lstStyle/>
        <a:p>
          <a:endParaRPr lang="es-AR"/>
        </a:p>
      </dgm:t>
    </dgm:pt>
  </dgm:ptLst>
  <dgm:cxnLst>
    <dgm:cxn modelId="{691E4860-8B21-48FA-B59C-F6979D9D4165}" type="presOf" srcId="{47F13CF6-3C5C-4DF9-95A4-8B1E079AC610}" destId="{2C9E1CB0-3B7C-48AF-96E7-2E0A449F2187}" srcOrd="1" destOrd="0" presId="urn:microsoft.com/office/officeart/2005/8/layout/orgChart1"/>
    <dgm:cxn modelId="{F9289693-7D60-48A5-BD53-59CF6F011C29}" type="presOf" srcId="{3C80D3EF-218D-47F3-AEBC-A937AC87D22E}" destId="{EABE6BC8-6013-4B68-8473-4AC1F5296FFD}" srcOrd="0" destOrd="0" presId="urn:microsoft.com/office/officeart/2005/8/layout/orgChart1"/>
    <dgm:cxn modelId="{543229B2-35AA-43BE-A0EE-51398276B435}" srcId="{54FB6D36-6790-9648-B5D8-7897EF16C1B0}" destId="{47F13CF6-3C5C-4DF9-95A4-8B1E079AC610}" srcOrd="0" destOrd="0" parTransId="{3C80D3EF-218D-47F3-AEBC-A937AC87D22E}" sibTransId="{42A02FCF-E994-4241-8E64-81F862520F45}"/>
    <dgm:cxn modelId="{A2525963-D669-47CA-9B43-4F6042691C92}" type="presOf" srcId="{1EB7C17A-2AB8-7146-8011-1293B8457A82}" destId="{0AEA9953-C556-4D46-9265-98052AF76C5F}" srcOrd="0" destOrd="0" presId="urn:microsoft.com/office/officeart/2005/8/layout/orgChart1"/>
    <dgm:cxn modelId="{D56401EC-9B20-4777-BD4B-B8191B492DE9}" type="presOf" srcId="{96CFDCD9-432A-C24F-9F85-9EDDCFC7BFDF}" destId="{0E6E1ED8-1A4C-E14B-B0FA-DC5A6D8B91AB}" srcOrd="0" destOrd="0" presId="urn:microsoft.com/office/officeart/2005/8/layout/orgChart1"/>
    <dgm:cxn modelId="{BF479430-3292-4E19-9C5D-8A0F9894E53A}" type="presOf" srcId="{54FB6D36-6790-9648-B5D8-7897EF16C1B0}" destId="{8EC5C113-371F-CA45-9D2D-CE96865068D5}" srcOrd="1" destOrd="0" presId="urn:microsoft.com/office/officeart/2005/8/layout/orgChart1"/>
    <dgm:cxn modelId="{7C58B534-6D41-B14D-8563-6829A51FCB6B}" srcId="{50988750-9438-BF48-9F4B-53A1E3048615}" destId="{7C56CBB1-AD8F-9640-9D17-92BD8DB7909E}" srcOrd="0" destOrd="0" parTransId="{19B59B26-3B60-964D-9F69-8B9C1DE56435}" sibTransId="{534307CB-5D42-6E45-8052-5E9C8A8EF7AA}"/>
    <dgm:cxn modelId="{3D74173C-ED10-4F4A-B584-EE6D87E76709}" srcId="{035D4C8E-6C1C-F94D-BF2A-17156E128DBD}" destId="{F98F2406-2A2B-4DF9-98AB-E8A239B2F48B}" srcOrd="0" destOrd="0" parTransId="{C9CC1EBE-A715-4659-9BC7-2F5B5B61013E}" sibTransId="{CDBC540B-5CD2-441E-AD2B-E57F32821A04}"/>
    <dgm:cxn modelId="{5891C50E-F2BD-4F2E-ACB7-39D673E32A6C}" type="presOf" srcId="{50988750-9438-BF48-9F4B-53A1E3048615}" destId="{89B3877D-C995-DD43-8138-E5DB39E2E47B}" srcOrd="0" destOrd="0" presId="urn:microsoft.com/office/officeart/2005/8/layout/orgChart1"/>
    <dgm:cxn modelId="{9F664E07-1342-4325-9805-188372734DE2}" type="presOf" srcId="{F98F2406-2A2B-4DF9-98AB-E8A239B2F48B}" destId="{58EE6746-8D0F-40B6-82B8-94F208533279}" srcOrd="0" destOrd="0" presId="urn:microsoft.com/office/officeart/2005/8/layout/orgChart1"/>
    <dgm:cxn modelId="{9CB70F5C-8ABA-4A7F-A8BF-48D58D41191C}" type="presOf" srcId="{47F13CF6-3C5C-4DF9-95A4-8B1E079AC610}" destId="{8F6DC76F-BB5A-4709-8411-6C7056C6AEB4}" srcOrd="0" destOrd="0" presId="urn:microsoft.com/office/officeart/2005/8/layout/orgChart1"/>
    <dgm:cxn modelId="{8D3ACF27-CD51-4796-89BF-51ACD46CCBC6}" type="presOf" srcId="{7C56CBB1-AD8F-9640-9D17-92BD8DB7909E}" destId="{1BE6D062-E7F5-FE42-948E-E6C0E51EAF76}" srcOrd="0" destOrd="0" presId="urn:microsoft.com/office/officeart/2005/8/layout/orgChart1"/>
    <dgm:cxn modelId="{D2F2267F-7CCA-4134-94F4-B2E3B430E45E}" type="presOf" srcId="{035D4C8E-6C1C-F94D-BF2A-17156E128DBD}" destId="{8861C843-149C-6844-B8FB-1B93D24B91BA}" srcOrd="1" destOrd="0" presId="urn:microsoft.com/office/officeart/2005/8/layout/orgChart1"/>
    <dgm:cxn modelId="{2ECE2165-92A1-4343-8B5B-8026D8A91FC4}" type="presOf" srcId="{7C56CBB1-AD8F-9640-9D17-92BD8DB7909E}" destId="{C110A10B-FBEC-2341-8A8C-BD3DAC1E37A1}" srcOrd="1" destOrd="0" presId="urn:microsoft.com/office/officeart/2005/8/layout/orgChart1"/>
    <dgm:cxn modelId="{90BB7DFB-6A36-4EBE-9B14-D89F7CAEFCE7}" type="presOf" srcId="{54FB6D36-6790-9648-B5D8-7897EF16C1B0}" destId="{CEC25017-C00D-B842-881F-761E17A83FE7}" srcOrd="0" destOrd="0" presId="urn:microsoft.com/office/officeart/2005/8/layout/orgChart1"/>
    <dgm:cxn modelId="{3FFEC4CD-FB6D-4523-9166-DA776549F58A}" type="presOf" srcId="{C9CC1EBE-A715-4659-9BC7-2F5B5B61013E}" destId="{888E0407-1C75-40BF-92D2-93F8A4A0F60B}" srcOrd="0" destOrd="0" presId="urn:microsoft.com/office/officeart/2005/8/layout/orgChart1"/>
    <dgm:cxn modelId="{A6E93D1D-E8D5-2742-A93A-2EED88F116EF}" srcId="{7C56CBB1-AD8F-9640-9D17-92BD8DB7909E}" destId="{54FB6D36-6790-9648-B5D8-7897EF16C1B0}" srcOrd="1" destOrd="0" parTransId="{96CFDCD9-432A-C24F-9F85-9EDDCFC7BFDF}" sibTransId="{F57A7F59-7789-514F-AF56-801A49C870ED}"/>
    <dgm:cxn modelId="{1707C377-AFAC-4583-BC6C-C2C5471EF90B}" type="presOf" srcId="{F98F2406-2A2B-4DF9-98AB-E8A239B2F48B}" destId="{9FBCF1AA-D161-4B0E-B51D-C5E4E7CD7704}" srcOrd="1" destOrd="0" presId="urn:microsoft.com/office/officeart/2005/8/layout/orgChart1"/>
    <dgm:cxn modelId="{51C2D7E9-C8DD-4F9C-ADF0-74BA0C6E238E}" type="presOf" srcId="{035D4C8E-6C1C-F94D-BF2A-17156E128DBD}" destId="{A730B1BF-A7EE-054D-9B14-557D9C1C7AF8}" srcOrd="0" destOrd="0" presId="urn:microsoft.com/office/officeart/2005/8/layout/orgChart1"/>
    <dgm:cxn modelId="{29716E07-0D41-7F48-857A-D401B1BA403E}" srcId="{7C56CBB1-AD8F-9640-9D17-92BD8DB7909E}" destId="{035D4C8E-6C1C-F94D-BF2A-17156E128DBD}" srcOrd="0" destOrd="0" parTransId="{1EB7C17A-2AB8-7146-8011-1293B8457A82}" sibTransId="{6A70D20A-816D-0E4E-A3B4-CC0DDDCDBE35}"/>
    <dgm:cxn modelId="{211D1B61-6EC3-4F3A-BC8E-7D02F1F8BFCE}" type="presParOf" srcId="{89B3877D-C995-DD43-8138-E5DB39E2E47B}" destId="{A76DE937-A0C0-6C44-BF98-1ADA77064301}" srcOrd="0" destOrd="0" presId="urn:microsoft.com/office/officeart/2005/8/layout/orgChart1"/>
    <dgm:cxn modelId="{49E2435D-C3E5-472F-8BA9-4C69EB3CF4A9}" type="presParOf" srcId="{A76DE937-A0C0-6C44-BF98-1ADA77064301}" destId="{D4DC5A34-86C3-6042-9A22-D936093AD030}" srcOrd="0" destOrd="0" presId="urn:microsoft.com/office/officeart/2005/8/layout/orgChart1"/>
    <dgm:cxn modelId="{B76D680D-DE75-4E76-8FCD-5AAC8323CAE2}" type="presParOf" srcId="{D4DC5A34-86C3-6042-9A22-D936093AD030}" destId="{1BE6D062-E7F5-FE42-948E-E6C0E51EAF76}" srcOrd="0" destOrd="0" presId="urn:microsoft.com/office/officeart/2005/8/layout/orgChart1"/>
    <dgm:cxn modelId="{6D31C62D-8A07-45E3-841B-420E89C97EA7}" type="presParOf" srcId="{D4DC5A34-86C3-6042-9A22-D936093AD030}" destId="{C110A10B-FBEC-2341-8A8C-BD3DAC1E37A1}" srcOrd="1" destOrd="0" presId="urn:microsoft.com/office/officeart/2005/8/layout/orgChart1"/>
    <dgm:cxn modelId="{7A465C27-FF2B-4632-83E4-40675884F56E}" type="presParOf" srcId="{A76DE937-A0C0-6C44-BF98-1ADA77064301}" destId="{69A9AF79-4DFC-DA45-9846-A66B7C4868FB}" srcOrd="1" destOrd="0" presId="urn:microsoft.com/office/officeart/2005/8/layout/orgChart1"/>
    <dgm:cxn modelId="{F4B049AC-C457-44E6-B14F-EB730E36E6F7}" type="presParOf" srcId="{69A9AF79-4DFC-DA45-9846-A66B7C4868FB}" destId="{0AEA9953-C556-4D46-9265-98052AF76C5F}" srcOrd="0" destOrd="0" presId="urn:microsoft.com/office/officeart/2005/8/layout/orgChart1"/>
    <dgm:cxn modelId="{89A57AEF-4EB3-4F85-81C3-7B9F38F463C3}" type="presParOf" srcId="{69A9AF79-4DFC-DA45-9846-A66B7C4868FB}" destId="{1177FAFE-1BD6-A243-8757-1EDF6FEBF116}" srcOrd="1" destOrd="0" presId="urn:microsoft.com/office/officeart/2005/8/layout/orgChart1"/>
    <dgm:cxn modelId="{27C340F2-24C0-4229-AC86-0476127BABBC}" type="presParOf" srcId="{1177FAFE-1BD6-A243-8757-1EDF6FEBF116}" destId="{17F7DFED-0B47-DE4E-92A2-9544D48D25F7}" srcOrd="0" destOrd="0" presId="urn:microsoft.com/office/officeart/2005/8/layout/orgChart1"/>
    <dgm:cxn modelId="{B4CF5981-A23C-4308-BB51-9736C642EA85}" type="presParOf" srcId="{17F7DFED-0B47-DE4E-92A2-9544D48D25F7}" destId="{A730B1BF-A7EE-054D-9B14-557D9C1C7AF8}" srcOrd="0" destOrd="0" presId="urn:microsoft.com/office/officeart/2005/8/layout/orgChart1"/>
    <dgm:cxn modelId="{41DDA0F8-579A-49A2-AB2F-08178CED44DC}" type="presParOf" srcId="{17F7DFED-0B47-DE4E-92A2-9544D48D25F7}" destId="{8861C843-149C-6844-B8FB-1B93D24B91BA}" srcOrd="1" destOrd="0" presId="urn:microsoft.com/office/officeart/2005/8/layout/orgChart1"/>
    <dgm:cxn modelId="{B747ADBE-7604-4B68-ACA8-3264BBA1D065}" type="presParOf" srcId="{1177FAFE-1BD6-A243-8757-1EDF6FEBF116}" destId="{4F312D13-7BA3-3D48-B82B-D454AD2D9907}" srcOrd="1" destOrd="0" presId="urn:microsoft.com/office/officeart/2005/8/layout/orgChart1"/>
    <dgm:cxn modelId="{916F6CD3-E6BD-4465-8301-B37A892EC64D}" type="presParOf" srcId="{4F312D13-7BA3-3D48-B82B-D454AD2D9907}" destId="{888E0407-1C75-40BF-92D2-93F8A4A0F60B}" srcOrd="0" destOrd="0" presId="urn:microsoft.com/office/officeart/2005/8/layout/orgChart1"/>
    <dgm:cxn modelId="{E07CA014-7D68-4F50-9595-3E731BFFA19F}" type="presParOf" srcId="{4F312D13-7BA3-3D48-B82B-D454AD2D9907}" destId="{5A6E600B-D62B-4273-8805-102DE941C7DA}" srcOrd="1" destOrd="0" presId="urn:microsoft.com/office/officeart/2005/8/layout/orgChart1"/>
    <dgm:cxn modelId="{E2B0FD56-8C16-4B80-A3E2-674DE416F44D}" type="presParOf" srcId="{5A6E600B-D62B-4273-8805-102DE941C7DA}" destId="{DF1B9301-CD52-439F-A22D-7BF6341777C3}" srcOrd="0" destOrd="0" presId="urn:microsoft.com/office/officeart/2005/8/layout/orgChart1"/>
    <dgm:cxn modelId="{FDECA39C-57A0-4D5C-B821-490294CE989A}" type="presParOf" srcId="{DF1B9301-CD52-439F-A22D-7BF6341777C3}" destId="{58EE6746-8D0F-40B6-82B8-94F208533279}" srcOrd="0" destOrd="0" presId="urn:microsoft.com/office/officeart/2005/8/layout/orgChart1"/>
    <dgm:cxn modelId="{E8DDE9EA-6774-4424-B92C-559947CE012B}" type="presParOf" srcId="{DF1B9301-CD52-439F-A22D-7BF6341777C3}" destId="{9FBCF1AA-D161-4B0E-B51D-C5E4E7CD7704}" srcOrd="1" destOrd="0" presId="urn:microsoft.com/office/officeart/2005/8/layout/orgChart1"/>
    <dgm:cxn modelId="{BA6CB904-C19E-4F77-B9AA-1A39C4DDC9C2}" type="presParOf" srcId="{5A6E600B-D62B-4273-8805-102DE941C7DA}" destId="{499EA1EA-D83F-4268-8EB6-994D9512E0A7}" srcOrd="1" destOrd="0" presId="urn:microsoft.com/office/officeart/2005/8/layout/orgChart1"/>
    <dgm:cxn modelId="{145E48A3-9E68-4FEB-86AE-35DFC08CCBF8}" type="presParOf" srcId="{5A6E600B-D62B-4273-8805-102DE941C7DA}" destId="{686421C9-F00D-445E-9A88-B0E91E4DB8B5}" srcOrd="2" destOrd="0" presId="urn:microsoft.com/office/officeart/2005/8/layout/orgChart1"/>
    <dgm:cxn modelId="{4D89D2B4-1FC7-450E-8B35-4CF7189CDFF8}" type="presParOf" srcId="{1177FAFE-1BD6-A243-8757-1EDF6FEBF116}" destId="{3081B300-AED9-5940-95A5-B830E280DAA3}" srcOrd="2" destOrd="0" presId="urn:microsoft.com/office/officeart/2005/8/layout/orgChart1"/>
    <dgm:cxn modelId="{E8B084F1-ACBA-4F40-B950-C3AA57B759EF}" type="presParOf" srcId="{69A9AF79-4DFC-DA45-9846-A66B7C4868FB}" destId="{0E6E1ED8-1A4C-E14B-B0FA-DC5A6D8B91AB}" srcOrd="2" destOrd="0" presId="urn:microsoft.com/office/officeart/2005/8/layout/orgChart1"/>
    <dgm:cxn modelId="{00EA08B1-4430-4BFE-901B-3B1DCEAD8F44}" type="presParOf" srcId="{69A9AF79-4DFC-DA45-9846-A66B7C4868FB}" destId="{3D0EFBFB-DBD8-9549-BCDD-FDF7B176CBF0}" srcOrd="3" destOrd="0" presId="urn:microsoft.com/office/officeart/2005/8/layout/orgChart1"/>
    <dgm:cxn modelId="{FE28C58D-1265-43CD-9481-A3EEA4289627}" type="presParOf" srcId="{3D0EFBFB-DBD8-9549-BCDD-FDF7B176CBF0}" destId="{EC989DD0-105D-A048-A8C6-0342F98A840E}" srcOrd="0" destOrd="0" presId="urn:microsoft.com/office/officeart/2005/8/layout/orgChart1"/>
    <dgm:cxn modelId="{57AA0F05-A239-44AF-9061-F73380008E0E}" type="presParOf" srcId="{EC989DD0-105D-A048-A8C6-0342F98A840E}" destId="{CEC25017-C00D-B842-881F-761E17A83FE7}" srcOrd="0" destOrd="0" presId="urn:microsoft.com/office/officeart/2005/8/layout/orgChart1"/>
    <dgm:cxn modelId="{E3255391-D97D-40FC-88AB-16137164685A}" type="presParOf" srcId="{EC989DD0-105D-A048-A8C6-0342F98A840E}" destId="{8EC5C113-371F-CA45-9D2D-CE96865068D5}" srcOrd="1" destOrd="0" presId="urn:microsoft.com/office/officeart/2005/8/layout/orgChart1"/>
    <dgm:cxn modelId="{26F45C99-9E4E-41E3-B6BC-F7F9F1D3975C}" type="presParOf" srcId="{3D0EFBFB-DBD8-9549-BCDD-FDF7B176CBF0}" destId="{9DF5011D-9231-FC4D-80AE-8659D25CD9E1}" srcOrd="1" destOrd="0" presId="urn:microsoft.com/office/officeart/2005/8/layout/orgChart1"/>
    <dgm:cxn modelId="{3FEC7D22-05FE-4F9A-96DC-E0D45FEC3B13}" type="presParOf" srcId="{9DF5011D-9231-FC4D-80AE-8659D25CD9E1}" destId="{EABE6BC8-6013-4B68-8473-4AC1F5296FFD}" srcOrd="0" destOrd="0" presId="urn:microsoft.com/office/officeart/2005/8/layout/orgChart1"/>
    <dgm:cxn modelId="{01721FAA-5FB3-44A3-ADA8-51E8C89FC4DB}" type="presParOf" srcId="{9DF5011D-9231-FC4D-80AE-8659D25CD9E1}" destId="{26341A82-654C-4891-B54D-E64E1DDE9FFB}" srcOrd="1" destOrd="0" presId="urn:microsoft.com/office/officeart/2005/8/layout/orgChart1"/>
    <dgm:cxn modelId="{064C8764-E721-46E2-8519-145C2A7C7923}" type="presParOf" srcId="{26341A82-654C-4891-B54D-E64E1DDE9FFB}" destId="{1BAE2DCF-0075-45EE-91A1-D8914463FD41}" srcOrd="0" destOrd="0" presId="urn:microsoft.com/office/officeart/2005/8/layout/orgChart1"/>
    <dgm:cxn modelId="{201DDC54-455A-48C9-BA27-F995F0BB7CD7}" type="presParOf" srcId="{1BAE2DCF-0075-45EE-91A1-D8914463FD41}" destId="{8F6DC76F-BB5A-4709-8411-6C7056C6AEB4}" srcOrd="0" destOrd="0" presId="urn:microsoft.com/office/officeart/2005/8/layout/orgChart1"/>
    <dgm:cxn modelId="{DFF83E9C-0954-4CD2-8AFA-C0BDE439A9B3}" type="presParOf" srcId="{1BAE2DCF-0075-45EE-91A1-D8914463FD41}" destId="{2C9E1CB0-3B7C-48AF-96E7-2E0A449F2187}" srcOrd="1" destOrd="0" presId="urn:microsoft.com/office/officeart/2005/8/layout/orgChart1"/>
    <dgm:cxn modelId="{9BE988E0-F0A7-4563-AC62-FE73068C3A9F}" type="presParOf" srcId="{26341A82-654C-4891-B54D-E64E1DDE9FFB}" destId="{08E1042D-D102-4D87-B541-AE335F340200}" srcOrd="1" destOrd="0" presId="urn:microsoft.com/office/officeart/2005/8/layout/orgChart1"/>
    <dgm:cxn modelId="{EF05EA8E-84C1-4A58-9F49-97A8EF222BF2}" type="presParOf" srcId="{26341A82-654C-4891-B54D-E64E1DDE9FFB}" destId="{3D428276-AEC7-45B3-B189-A3DCBFEBB8E9}" srcOrd="2" destOrd="0" presId="urn:microsoft.com/office/officeart/2005/8/layout/orgChart1"/>
    <dgm:cxn modelId="{A33ED5BF-B521-4F3F-AD6C-CD3A5554B125}" type="presParOf" srcId="{3D0EFBFB-DBD8-9549-BCDD-FDF7B176CBF0}" destId="{02129CC5-F87D-144D-AFDD-A1F02C0E03D9}" srcOrd="2" destOrd="0" presId="urn:microsoft.com/office/officeart/2005/8/layout/orgChart1"/>
    <dgm:cxn modelId="{083E5FC7-4A45-4F67-9794-29829967A1E8}" type="presParOf" srcId="{A76DE937-A0C0-6C44-BF98-1ADA77064301}" destId="{AA6F70B1-241E-D046-9050-EE33B0394ED0}" srcOrd="2" destOrd="0" presId="urn:microsoft.com/office/officeart/2005/8/layout/orgChart1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3CFA38B-AED4-407C-95CA-53FBED9CF74E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F5C9514-B7C4-4234-B8C7-3A9CBB7F11B6}">
      <dgm:prSet custT="1"/>
      <dgm:spPr/>
      <dgm:t>
        <a:bodyPr/>
        <a:lstStyle/>
        <a:p>
          <a:r>
            <a:rPr lang="es-AR" sz="1800" dirty="0" smtClean="0">
              <a:solidFill>
                <a:schemeClr val="tx1"/>
              </a:solidFill>
              <a:latin typeface="Optima"/>
            </a:rPr>
            <a:t>Auditorías Internas sin profundidad y sin propuestas</a:t>
          </a:r>
          <a:endParaRPr lang="en-US" sz="1800" dirty="0">
            <a:solidFill>
              <a:schemeClr val="tx1"/>
            </a:solidFill>
            <a:latin typeface="Optima"/>
          </a:endParaRPr>
        </a:p>
      </dgm:t>
    </dgm:pt>
    <dgm:pt modelId="{C60DA1DB-755B-44CA-A84E-CBDA1CDEFCF8}" type="parTrans" cxnId="{DB2F1E68-9135-43B6-9514-79214524EE34}">
      <dgm:prSet/>
      <dgm:spPr/>
      <dgm:t>
        <a:bodyPr/>
        <a:lstStyle/>
        <a:p>
          <a:endParaRPr lang="en-US"/>
        </a:p>
      </dgm:t>
    </dgm:pt>
    <dgm:pt modelId="{5C32227B-9445-4CE8-B4C4-E1CBF08251A2}" type="sibTrans" cxnId="{DB2F1E68-9135-43B6-9514-79214524EE34}">
      <dgm:prSet/>
      <dgm:spPr/>
      <dgm:t>
        <a:bodyPr/>
        <a:lstStyle/>
        <a:p>
          <a:endParaRPr lang="en-US"/>
        </a:p>
      </dgm:t>
    </dgm:pt>
    <dgm:pt modelId="{3017E07B-7C76-4929-859E-4E1A28D91628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Optima"/>
            </a:rPr>
            <a:t>Manual de Procedimientos sin especificidades de la actividad</a:t>
          </a:r>
          <a:endParaRPr lang="en-US" sz="1800" dirty="0">
            <a:solidFill>
              <a:schemeClr val="tx1"/>
            </a:solidFill>
            <a:latin typeface="Optima"/>
          </a:endParaRPr>
        </a:p>
      </dgm:t>
    </dgm:pt>
    <dgm:pt modelId="{A7759EC1-2D5E-4F39-B17F-BFB2E4F13DE4}" type="sibTrans" cxnId="{408C9054-C3DA-47D3-9503-CFFECA4B088E}">
      <dgm:prSet/>
      <dgm:spPr/>
      <dgm:t>
        <a:bodyPr/>
        <a:lstStyle/>
        <a:p>
          <a:endParaRPr lang="en-US"/>
        </a:p>
      </dgm:t>
    </dgm:pt>
    <dgm:pt modelId="{98C35394-F324-4751-9A06-7C16C902728F}" type="parTrans" cxnId="{408C9054-C3DA-47D3-9503-CFFECA4B088E}">
      <dgm:prSet/>
      <dgm:spPr/>
      <dgm:t>
        <a:bodyPr/>
        <a:lstStyle/>
        <a:p>
          <a:endParaRPr lang="en-US"/>
        </a:p>
      </dgm:t>
    </dgm:pt>
    <dgm:pt modelId="{F978CE57-662A-4BA1-86DC-6846EE05E71E}">
      <dgm:prSet custT="1"/>
      <dgm:spPr/>
      <dgm:t>
        <a:bodyPr/>
        <a:lstStyle/>
        <a:p>
          <a:r>
            <a:rPr lang="es-AR" sz="1800" dirty="0" smtClean="0">
              <a:solidFill>
                <a:schemeClr val="tx1"/>
              </a:solidFill>
              <a:latin typeface="Optima"/>
            </a:rPr>
            <a:t>Plan de Capacitación no específico</a:t>
          </a:r>
          <a:endParaRPr lang="en-US" sz="1800" dirty="0">
            <a:solidFill>
              <a:schemeClr val="tx1"/>
            </a:solidFill>
            <a:latin typeface="Optima"/>
          </a:endParaRPr>
        </a:p>
      </dgm:t>
    </dgm:pt>
    <dgm:pt modelId="{8D1445EB-D53A-41B8-BFE5-ECF1DAE0BC2B}" type="sibTrans" cxnId="{C7FC9644-9746-4117-9085-6ECCEAD08968}">
      <dgm:prSet/>
      <dgm:spPr/>
      <dgm:t>
        <a:bodyPr/>
        <a:lstStyle/>
        <a:p>
          <a:endParaRPr lang="en-US"/>
        </a:p>
      </dgm:t>
    </dgm:pt>
    <dgm:pt modelId="{31047875-8A02-457B-9895-1874AEC22A51}" type="parTrans" cxnId="{C7FC9644-9746-4117-9085-6ECCEAD08968}">
      <dgm:prSet/>
      <dgm:spPr/>
      <dgm:t>
        <a:bodyPr/>
        <a:lstStyle/>
        <a:p>
          <a:endParaRPr lang="en-US"/>
        </a:p>
      </dgm:t>
    </dgm:pt>
    <dgm:pt modelId="{F211F762-3FFD-4463-9AB9-625DCC62A244}">
      <dgm:prSet custT="1"/>
      <dgm:spPr/>
      <dgm:t>
        <a:bodyPr/>
        <a:lstStyle/>
        <a:p>
          <a:r>
            <a:rPr lang="es-AR" sz="1800" dirty="0" smtClean="0">
              <a:solidFill>
                <a:schemeClr val="tx1"/>
              </a:solidFill>
              <a:latin typeface="Optima"/>
            </a:rPr>
            <a:t>Falta de definición de la Estructura de Control</a:t>
          </a:r>
          <a:endParaRPr lang="en-US" sz="1800" dirty="0">
            <a:solidFill>
              <a:schemeClr val="tx1"/>
            </a:solidFill>
            <a:latin typeface="Optima"/>
          </a:endParaRPr>
        </a:p>
      </dgm:t>
    </dgm:pt>
    <dgm:pt modelId="{D2425180-CA48-43FC-A160-A89E467CCC97}" type="parTrans" cxnId="{AB155809-B42A-41BF-BF0E-533664D621BB}">
      <dgm:prSet/>
      <dgm:spPr/>
      <dgm:t>
        <a:bodyPr/>
        <a:lstStyle/>
        <a:p>
          <a:endParaRPr lang="en-US"/>
        </a:p>
      </dgm:t>
    </dgm:pt>
    <dgm:pt modelId="{769A6D88-BCD0-4F8B-B37A-46AE445D27FD}" type="sibTrans" cxnId="{AB155809-B42A-41BF-BF0E-533664D621BB}">
      <dgm:prSet/>
      <dgm:spPr/>
      <dgm:t>
        <a:bodyPr/>
        <a:lstStyle/>
        <a:p>
          <a:endParaRPr lang="en-US"/>
        </a:p>
      </dgm:t>
    </dgm:pt>
    <dgm:pt modelId="{67305F6C-3DD7-4148-AFC3-6698964CA1BD}">
      <dgm:prSet custT="1"/>
      <dgm:spPr/>
      <dgm:t>
        <a:bodyPr/>
        <a:lstStyle/>
        <a:p>
          <a:r>
            <a:rPr lang="es-AR" sz="1800" dirty="0" smtClean="0">
              <a:solidFill>
                <a:schemeClr val="tx1"/>
              </a:solidFill>
              <a:latin typeface="Optima"/>
            </a:rPr>
            <a:t>Ausencia de </a:t>
          </a:r>
          <a:r>
            <a:rPr lang="es-AR" sz="1800" dirty="0" err="1" smtClean="0">
              <a:solidFill>
                <a:schemeClr val="tx1"/>
              </a:solidFill>
              <a:latin typeface="Optima"/>
            </a:rPr>
            <a:t>proced</a:t>
          </a:r>
          <a:r>
            <a:rPr lang="es-AR" sz="1800" dirty="0" smtClean="0">
              <a:solidFill>
                <a:schemeClr val="tx1"/>
              </a:solidFill>
              <a:latin typeface="Optima"/>
            </a:rPr>
            <a:t>. de Congelamiento / verificación contra listas de control</a:t>
          </a:r>
          <a:endParaRPr lang="en-US" sz="1800" dirty="0">
            <a:solidFill>
              <a:schemeClr val="tx1"/>
            </a:solidFill>
            <a:latin typeface="Optima"/>
          </a:endParaRPr>
        </a:p>
      </dgm:t>
    </dgm:pt>
    <dgm:pt modelId="{F81576C1-3746-4A39-B5F2-DECC95CC2E5C}" type="parTrans" cxnId="{EFB7C013-DEA1-4E9D-B632-CF6BEF597F7C}">
      <dgm:prSet/>
      <dgm:spPr/>
      <dgm:t>
        <a:bodyPr/>
        <a:lstStyle/>
        <a:p>
          <a:endParaRPr lang="es-AR"/>
        </a:p>
      </dgm:t>
    </dgm:pt>
    <dgm:pt modelId="{4BA371A8-F6CF-450D-9FC7-D1CE2324D87B}" type="sibTrans" cxnId="{EFB7C013-DEA1-4E9D-B632-CF6BEF597F7C}">
      <dgm:prSet/>
      <dgm:spPr/>
      <dgm:t>
        <a:bodyPr/>
        <a:lstStyle/>
        <a:p>
          <a:endParaRPr lang="es-AR"/>
        </a:p>
      </dgm:t>
    </dgm:pt>
    <dgm:pt modelId="{388559F1-AB5B-41CD-AAA2-FE6C95092731}">
      <dgm:prSet custT="1"/>
      <dgm:spPr/>
      <dgm:t>
        <a:bodyPr/>
        <a:lstStyle/>
        <a:p>
          <a:r>
            <a:rPr lang="es-AR" sz="1800" dirty="0" smtClean="0">
              <a:solidFill>
                <a:schemeClr val="tx1"/>
              </a:solidFill>
              <a:latin typeface="Optima"/>
            </a:rPr>
            <a:t>Ausencia de medidas reforzadas (Ej.: </a:t>
          </a:r>
          <a:r>
            <a:rPr lang="es-AR" sz="1800" dirty="0" err="1" smtClean="0">
              <a:solidFill>
                <a:schemeClr val="tx1"/>
              </a:solidFill>
              <a:latin typeface="Optima"/>
            </a:rPr>
            <a:t>PEPs</a:t>
          </a:r>
          <a:r>
            <a:rPr lang="es-AR" sz="1800" dirty="0" smtClean="0">
              <a:solidFill>
                <a:schemeClr val="tx1"/>
              </a:solidFill>
              <a:latin typeface="Optima"/>
            </a:rPr>
            <a:t>, Clientes HR)</a:t>
          </a:r>
          <a:endParaRPr lang="en-US" sz="1800" dirty="0">
            <a:solidFill>
              <a:schemeClr val="tx1"/>
            </a:solidFill>
            <a:latin typeface="Optima"/>
          </a:endParaRPr>
        </a:p>
      </dgm:t>
    </dgm:pt>
    <dgm:pt modelId="{50AB30A0-D49B-4EA4-BD00-69902A9853F8}" type="parTrans" cxnId="{0F1EBFD9-4DBA-4290-BEDA-6C85B12E76A8}">
      <dgm:prSet/>
      <dgm:spPr/>
      <dgm:t>
        <a:bodyPr/>
        <a:lstStyle/>
        <a:p>
          <a:endParaRPr lang="es-AR"/>
        </a:p>
      </dgm:t>
    </dgm:pt>
    <dgm:pt modelId="{023CB48C-734A-4182-B098-3C52D5B52AFC}" type="sibTrans" cxnId="{0F1EBFD9-4DBA-4290-BEDA-6C85B12E76A8}">
      <dgm:prSet/>
      <dgm:spPr/>
      <dgm:t>
        <a:bodyPr/>
        <a:lstStyle/>
        <a:p>
          <a:endParaRPr lang="es-AR"/>
        </a:p>
      </dgm:t>
    </dgm:pt>
    <dgm:pt modelId="{A3ADD6EF-B15B-4863-858D-B5E40BD42D74}">
      <dgm:prSet custT="1"/>
      <dgm:spPr/>
      <dgm:t>
        <a:bodyPr/>
        <a:lstStyle/>
        <a:p>
          <a:r>
            <a:rPr lang="es-AR" sz="1800" noProof="0" dirty="0" smtClean="0">
              <a:solidFill>
                <a:schemeClr val="tx1"/>
              </a:solidFill>
              <a:latin typeface="Optima"/>
            </a:rPr>
            <a:t>Auditorías</a:t>
          </a:r>
          <a:r>
            <a:rPr lang="en-US" sz="1800" dirty="0" smtClean="0">
              <a:solidFill>
                <a:schemeClr val="tx1"/>
              </a:solidFill>
              <a:latin typeface="Optima"/>
            </a:rPr>
            <a:t> </a:t>
          </a:r>
          <a:r>
            <a:rPr lang="es-AR" sz="1800" noProof="0" dirty="0" smtClean="0">
              <a:solidFill>
                <a:schemeClr val="tx1"/>
              </a:solidFill>
              <a:latin typeface="Optima"/>
            </a:rPr>
            <a:t>externa</a:t>
          </a:r>
          <a:r>
            <a:rPr lang="en-US" sz="1800" dirty="0" smtClean="0">
              <a:solidFill>
                <a:schemeClr val="tx1"/>
              </a:solidFill>
              <a:latin typeface="Optima"/>
            </a:rPr>
            <a:t>s </a:t>
          </a:r>
          <a:r>
            <a:rPr lang="es-AR" sz="1800" noProof="0" dirty="0" smtClean="0">
              <a:solidFill>
                <a:schemeClr val="tx1"/>
              </a:solidFill>
              <a:latin typeface="Optima"/>
            </a:rPr>
            <a:t>que no evalúan alertas</a:t>
          </a:r>
          <a:r>
            <a:rPr lang="en-US" sz="1800" dirty="0" smtClean="0">
              <a:solidFill>
                <a:schemeClr val="tx1"/>
              </a:solidFill>
              <a:latin typeface="Optima"/>
            </a:rPr>
            <a:t>, </a:t>
          </a:r>
          <a:r>
            <a:rPr lang="es-AR" sz="1800" noProof="0" dirty="0" smtClean="0">
              <a:solidFill>
                <a:schemeClr val="tx1"/>
              </a:solidFill>
              <a:latin typeface="Optima"/>
            </a:rPr>
            <a:t>análisis</a:t>
          </a:r>
          <a:r>
            <a:rPr lang="en-US" sz="1800" dirty="0" smtClean="0">
              <a:solidFill>
                <a:schemeClr val="tx1"/>
              </a:solidFill>
              <a:latin typeface="Optima"/>
            </a:rPr>
            <a:t> </a:t>
          </a:r>
          <a:r>
            <a:rPr lang="es-AR" sz="1800" noProof="0" dirty="0" smtClean="0">
              <a:solidFill>
                <a:schemeClr val="tx1"/>
              </a:solidFill>
              <a:latin typeface="Optima"/>
            </a:rPr>
            <a:t>de operaciones inusuales</a:t>
          </a:r>
          <a:r>
            <a:rPr lang="en-US" sz="1800" dirty="0" smtClean="0">
              <a:solidFill>
                <a:schemeClr val="tx1"/>
              </a:solidFill>
              <a:latin typeface="Optima"/>
            </a:rPr>
            <a:t> y/o ROS</a:t>
          </a:r>
          <a:endParaRPr lang="en-US" sz="1800" dirty="0">
            <a:solidFill>
              <a:schemeClr val="tx1"/>
            </a:solidFill>
            <a:latin typeface="Optima"/>
          </a:endParaRPr>
        </a:p>
      </dgm:t>
    </dgm:pt>
    <dgm:pt modelId="{096CC0DB-01F4-4451-8BBA-CC61E01A5DCC}" type="parTrans" cxnId="{910331C0-1E7C-43A6-8B5D-61B7D9230EF2}">
      <dgm:prSet/>
      <dgm:spPr/>
      <dgm:t>
        <a:bodyPr/>
        <a:lstStyle/>
        <a:p>
          <a:endParaRPr lang="es-AR"/>
        </a:p>
      </dgm:t>
    </dgm:pt>
    <dgm:pt modelId="{78457353-B155-459C-B75B-4B922E048F09}" type="sibTrans" cxnId="{910331C0-1E7C-43A6-8B5D-61B7D9230EF2}">
      <dgm:prSet/>
      <dgm:spPr/>
      <dgm:t>
        <a:bodyPr/>
        <a:lstStyle/>
        <a:p>
          <a:endParaRPr lang="es-AR"/>
        </a:p>
      </dgm:t>
    </dgm:pt>
    <dgm:pt modelId="{6FBEAE2A-5BED-47FD-A95C-C61381EA6B67}" type="pres">
      <dgm:prSet presAssocID="{B3CFA38B-AED4-407C-95CA-53FBED9CF74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6BB74C45-91D2-407F-82DC-37A9C4E3B396}" type="pres">
      <dgm:prSet presAssocID="{3017E07B-7C76-4929-859E-4E1A28D91628}" presName="parenttextcomposite" presStyleCnt="0"/>
      <dgm:spPr/>
    </dgm:pt>
    <dgm:pt modelId="{32AC90AF-023F-471D-9CC0-B1249A450869}" type="pres">
      <dgm:prSet presAssocID="{3017E07B-7C76-4929-859E-4E1A28D91628}" presName="parenttext" presStyleLbl="revTx" presStyleIdx="0" presStyleCnt="7" custScaleX="116555" custScaleY="18141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9564F-4857-4A04-9F15-A478E351ABDD}" type="pres">
      <dgm:prSet presAssocID="{3017E07B-7C76-4929-859E-4E1A28D91628}" presName="parallelogramComposite" presStyleCnt="0"/>
      <dgm:spPr/>
    </dgm:pt>
    <dgm:pt modelId="{FC398CD6-DE6C-4838-8A5B-410208EFD8EE}" type="pres">
      <dgm:prSet presAssocID="{3017E07B-7C76-4929-859E-4E1A28D91628}" presName="parallelogram1" presStyleLbl="alignNode1" presStyleIdx="0" presStyleCnt="49"/>
      <dgm:spPr/>
    </dgm:pt>
    <dgm:pt modelId="{7AFABB4B-9820-4F90-9B5B-6E420F871C98}" type="pres">
      <dgm:prSet presAssocID="{3017E07B-7C76-4929-859E-4E1A28D91628}" presName="parallelogram2" presStyleLbl="alignNode1" presStyleIdx="1" presStyleCnt="49"/>
      <dgm:spPr/>
    </dgm:pt>
    <dgm:pt modelId="{D5F95A2F-7412-4272-8EC7-009173C5DB1B}" type="pres">
      <dgm:prSet presAssocID="{3017E07B-7C76-4929-859E-4E1A28D91628}" presName="parallelogram3" presStyleLbl="alignNode1" presStyleIdx="2" presStyleCnt="49"/>
      <dgm:spPr/>
    </dgm:pt>
    <dgm:pt modelId="{439D72BB-0CA9-4F20-BB6C-D44F255FD5AE}" type="pres">
      <dgm:prSet presAssocID="{3017E07B-7C76-4929-859E-4E1A28D91628}" presName="parallelogram4" presStyleLbl="alignNode1" presStyleIdx="3" presStyleCnt="49"/>
      <dgm:spPr/>
    </dgm:pt>
    <dgm:pt modelId="{BBBC74EA-4F55-4EC9-BFE0-6D277B305BB0}" type="pres">
      <dgm:prSet presAssocID="{3017E07B-7C76-4929-859E-4E1A28D91628}" presName="parallelogram5" presStyleLbl="alignNode1" presStyleIdx="4" presStyleCnt="49"/>
      <dgm:spPr/>
    </dgm:pt>
    <dgm:pt modelId="{7B143735-B6C6-42B1-8E56-5318E768CF04}" type="pres">
      <dgm:prSet presAssocID="{3017E07B-7C76-4929-859E-4E1A28D91628}" presName="parallelogram6" presStyleLbl="alignNode1" presStyleIdx="5" presStyleCnt="49"/>
      <dgm:spPr/>
    </dgm:pt>
    <dgm:pt modelId="{90708DC7-5972-4034-80AA-C6DBB6733704}" type="pres">
      <dgm:prSet presAssocID="{3017E07B-7C76-4929-859E-4E1A28D91628}" presName="parallelogram7" presStyleLbl="alignNode1" presStyleIdx="6" presStyleCnt="49"/>
      <dgm:spPr/>
    </dgm:pt>
    <dgm:pt modelId="{DA22C8D9-4527-481E-8A60-D05EFD60FB94}" type="pres">
      <dgm:prSet presAssocID="{A7759EC1-2D5E-4F39-B17F-BFB2E4F13DE4}" presName="sibTrans" presStyleCnt="0"/>
      <dgm:spPr/>
    </dgm:pt>
    <dgm:pt modelId="{E4E7BCC1-4777-41C6-996F-D959C920524F}" type="pres">
      <dgm:prSet presAssocID="{F211F762-3FFD-4463-9AB9-625DCC62A244}" presName="parenttextcomposite" presStyleCnt="0"/>
      <dgm:spPr/>
    </dgm:pt>
    <dgm:pt modelId="{27EC89D2-DF36-4DDA-8C5B-3100E6035CB2}" type="pres">
      <dgm:prSet presAssocID="{F211F762-3FFD-4463-9AB9-625DCC62A244}" presName="parenttext" presStyleLbl="revTx" presStyleIdx="1" presStyleCnt="7" custScaleY="8290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012DB-F8F6-4519-9473-6C4E5DDC18CB}" type="pres">
      <dgm:prSet presAssocID="{F211F762-3FFD-4463-9AB9-625DCC62A244}" presName="parallelogramComposite" presStyleCnt="0"/>
      <dgm:spPr/>
    </dgm:pt>
    <dgm:pt modelId="{F0E94661-8993-4338-ADE2-24C8A7029567}" type="pres">
      <dgm:prSet presAssocID="{F211F762-3FFD-4463-9AB9-625DCC62A244}" presName="parallelogram1" presStyleLbl="alignNode1" presStyleIdx="7" presStyleCnt="49"/>
      <dgm:spPr/>
    </dgm:pt>
    <dgm:pt modelId="{D8633920-DD10-4A07-94F5-EF4F4768AEB6}" type="pres">
      <dgm:prSet presAssocID="{F211F762-3FFD-4463-9AB9-625DCC62A244}" presName="parallelogram2" presStyleLbl="alignNode1" presStyleIdx="8" presStyleCnt="49"/>
      <dgm:spPr/>
    </dgm:pt>
    <dgm:pt modelId="{D5861DA8-DD17-456E-A03E-8E90588E71DC}" type="pres">
      <dgm:prSet presAssocID="{F211F762-3FFD-4463-9AB9-625DCC62A244}" presName="parallelogram3" presStyleLbl="alignNode1" presStyleIdx="9" presStyleCnt="49"/>
      <dgm:spPr/>
    </dgm:pt>
    <dgm:pt modelId="{C2878315-791E-4BF0-AD9D-9ADEB3CED079}" type="pres">
      <dgm:prSet presAssocID="{F211F762-3FFD-4463-9AB9-625DCC62A244}" presName="parallelogram4" presStyleLbl="alignNode1" presStyleIdx="10" presStyleCnt="49"/>
      <dgm:spPr/>
    </dgm:pt>
    <dgm:pt modelId="{0F633FB4-341A-41A8-B606-D3F2DAE8F2A0}" type="pres">
      <dgm:prSet presAssocID="{F211F762-3FFD-4463-9AB9-625DCC62A244}" presName="parallelogram5" presStyleLbl="alignNode1" presStyleIdx="11" presStyleCnt="49"/>
      <dgm:spPr/>
    </dgm:pt>
    <dgm:pt modelId="{551B18F9-79E3-4530-8C47-2D10C152ACDE}" type="pres">
      <dgm:prSet presAssocID="{F211F762-3FFD-4463-9AB9-625DCC62A244}" presName="parallelogram6" presStyleLbl="alignNode1" presStyleIdx="12" presStyleCnt="49"/>
      <dgm:spPr/>
    </dgm:pt>
    <dgm:pt modelId="{AF648F91-E0C5-4511-AB24-40569224D3A4}" type="pres">
      <dgm:prSet presAssocID="{F211F762-3FFD-4463-9AB9-625DCC62A244}" presName="parallelogram7" presStyleLbl="alignNode1" presStyleIdx="13" presStyleCnt="49"/>
      <dgm:spPr/>
    </dgm:pt>
    <dgm:pt modelId="{D207DF28-B315-4A86-905B-ECEE37967B17}" type="pres">
      <dgm:prSet presAssocID="{769A6D88-BCD0-4F8B-B37A-46AE445D27FD}" presName="sibTrans" presStyleCnt="0"/>
      <dgm:spPr/>
    </dgm:pt>
    <dgm:pt modelId="{02C465FE-8856-46D4-9E6E-ACABD0D7D716}" type="pres">
      <dgm:prSet presAssocID="{67305F6C-3DD7-4148-AFC3-6698964CA1BD}" presName="parenttextcomposite" presStyleCnt="0"/>
      <dgm:spPr/>
    </dgm:pt>
    <dgm:pt modelId="{B2836672-12E8-4868-A20F-B5A0DF7D6E85}" type="pres">
      <dgm:prSet presAssocID="{67305F6C-3DD7-4148-AFC3-6698964CA1BD}" presName="parenttext" presStyleLbl="revTx" presStyleIdx="2" presStyleCnt="7" custScaleX="12627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19DA8-33EB-47B9-AEAA-8E6D1A7263CE}" type="pres">
      <dgm:prSet presAssocID="{67305F6C-3DD7-4148-AFC3-6698964CA1BD}" presName="parallelogramComposite" presStyleCnt="0"/>
      <dgm:spPr/>
    </dgm:pt>
    <dgm:pt modelId="{08CBC194-7CEC-4B94-9295-E88B1E4AA395}" type="pres">
      <dgm:prSet presAssocID="{67305F6C-3DD7-4148-AFC3-6698964CA1BD}" presName="parallelogram1" presStyleLbl="alignNode1" presStyleIdx="14" presStyleCnt="49"/>
      <dgm:spPr/>
    </dgm:pt>
    <dgm:pt modelId="{64958700-F432-429F-9538-3E6E3A6FC094}" type="pres">
      <dgm:prSet presAssocID="{67305F6C-3DD7-4148-AFC3-6698964CA1BD}" presName="parallelogram2" presStyleLbl="alignNode1" presStyleIdx="15" presStyleCnt="49"/>
      <dgm:spPr/>
    </dgm:pt>
    <dgm:pt modelId="{33F5242C-A7E7-4A33-ACD1-D8EF580EED3F}" type="pres">
      <dgm:prSet presAssocID="{67305F6C-3DD7-4148-AFC3-6698964CA1BD}" presName="parallelogram3" presStyleLbl="alignNode1" presStyleIdx="16" presStyleCnt="49"/>
      <dgm:spPr/>
    </dgm:pt>
    <dgm:pt modelId="{2BC86B92-D937-460E-A7F5-4B29430DDF32}" type="pres">
      <dgm:prSet presAssocID="{67305F6C-3DD7-4148-AFC3-6698964CA1BD}" presName="parallelogram4" presStyleLbl="alignNode1" presStyleIdx="17" presStyleCnt="49"/>
      <dgm:spPr/>
    </dgm:pt>
    <dgm:pt modelId="{BC866B8C-6761-46F1-AF0B-0C6E64D92D63}" type="pres">
      <dgm:prSet presAssocID="{67305F6C-3DD7-4148-AFC3-6698964CA1BD}" presName="parallelogram5" presStyleLbl="alignNode1" presStyleIdx="18" presStyleCnt="49"/>
      <dgm:spPr/>
    </dgm:pt>
    <dgm:pt modelId="{80699373-4857-483A-AAE4-8EA088CB9793}" type="pres">
      <dgm:prSet presAssocID="{67305F6C-3DD7-4148-AFC3-6698964CA1BD}" presName="parallelogram6" presStyleLbl="alignNode1" presStyleIdx="19" presStyleCnt="49"/>
      <dgm:spPr/>
    </dgm:pt>
    <dgm:pt modelId="{5CC2830B-DBCA-42CA-8591-D5C0BBEE5CBC}" type="pres">
      <dgm:prSet presAssocID="{67305F6C-3DD7-4148-AFC3-6698964CA1BD}" presName="parallelogram7" presStyleLbl="alignNode1" presStyleIdx="20" presStyleCnt="49"/>
      <dgm:spPr/>
    </dgm:pt>
    <dgm:pt modelId="{2550E5BF-ADD7-4DFD-A6D5-3AAAC0BF3676}" type="pres">
      <dgm:prSet presAssocID="{4BA371A8-F6CF-450D-9FC7-D1CE2324D87B}" presName="sibTrans" presStyleCnt="0"/>
      <dgm:spPr/>
    </dgm:pt>
    <dgm:pt modelId="{05BE9B29-1478-4759-8D21-09C4EFE2F57E}" type="pres">
      <dgm:prSet presAssocID="{388559F1-AB5B-41CD-AAA2-FE6C95092731}" presName="parenttextcomposite" presStyleCnt="0"/>
      <dgm:spPr/>
    </dgm:pt>
    <dgm:pt modelId="{12BD304D-5E19-46FF-B460-B4A4D7F68B8C}" type="pres">
      <dgm:prSet presAssocID="{388559F1-AB5B-41CD-AAA2-FE6C95092731}" presName="parenttext" presStyleLbl="revTx" presStyleIdx="3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012AB-2553-47FB-AAAE-E4552BB44007}" type="pres">
      <dgm:prSet presAssocID="{388559F1-AB5B-41CD-AAA2-FE6C95092731}" presName="parallelogramComposite" presStyleCnt="0"/>
      <dgm:spPr/>
    </dgm:pt>
    <dgm:pt modelId="{D17EDFE9-43EE-42AA-9E08-299C6CE1C2D9}" type="pres">
      <dgm:prSet presAssocID="{388559F1-AB5B-41CD-AAA2-FE6C95092731}" presName="parallelogram1" presStyleLbl="alignNode1" presStyleIdx="21" presStyleCnt="49"/>
      <dgm:spPr/>
    </dgm:pt>
    <dgm:pt modelId="{B1496E23-DE42-4388-8928-D4EC87C24AEA}" type="pres">
      <dgm:prSet presAssocID="{388559F1-AB5B-41CD-AAA2-FE6C95092731}" presName="parallelogram2" presStyleLbl="alignNode1" presStyleIdx="22" presStyleCnt="49"/>
      <dgm:spPr/>
    </dgm:pt>
    <dgm:pt modelId="{B6BA1559-EFDE-48C7-A2F9-35181985670B}" type="pres">
      <dgm:prSet presAssocID="{388559F1-AB5B-41CD-AAA2-FE6C95092731}" presName="parallelogram3" presStyleLbl="alignNode1" presStyleIdx="23" presStyleCnt="49"/>
      <dgm:spPr/>
    </dgm:pt>
    <dgm:pt modelId="{8A045FF7-FD9F-412B-9D4E-742A1D8D6F76}" type="pres">
      <dgm:prSet presAssocID="{388559F1-AB5B-41CD-AAA2-FE6C95092731}" presName="parallelogram4" presStyleLbl="alignNode1" presStyleIdx="24" presStyleCnt="49"/>
      <dgm:spPr/>
    </dgm:pt>
    <dgm:pt modelId="{427E0D19-90AC-4821-9331-527AC9E03D60}" type="pres">
      <dgm:prSet presAssocID="{388559F1-AB5B-41CD-AAA2-FE6C95092731}" presName="parallelogram5" presStyleLbl="alignNode1" presStyleIdx="25" presStyleCnt="49"/>
      <dgm:spPr/>
    </dgm:pt>
    <dgm:pt modelId="{D946331E-2719-41B3-9B0A-76BAF516E814}" type="pres">
      <dgm:prSet presAssocID="{388559F1-AB5B-41CD-AAA2-FE6C95092731}" presName="parallelogram6" presStyleLbl="alignNode1" presStyleIdx="26" presStyleCnt="49"/>
      <dgm:spPr/>
    </dgm:pt>
    <dgm:pt modelId="{48172015-661B-4971-A0F4-CC8865432E4F}" type="pres">
      <dgm:prSet presAssocID="{388559F1-AB5B-41CD-AAA2-FE6C95092731}" presName="parallelogram7" presStyleLbl="alignNode1" presStyleIdx="27" presStyleCnt="49"/>
      <dgm:spPr/>
    </dgm:pt>
    <dgm:pt modelId="{B9F0D3D2-F094-4AC8-877A-8176E9135BAF}" type="pres">
      <dgm:prSet presAssocID="{023CB48C-734A-4182-B098-3C52D5B52AFC}" presName="sibTrans" presStyleCnt="0"/>
      <dgm:spPr/>
    </dgm:pt>
    <dgm:pt modelId="{F97AA8F0-3C00-4CB2-8A58-D3BD02D5151B}" type="pres">
      <dgm:prSet presAssocID="{FF5C9514-B7C4-4234-B8C7-3A9CBB7F11B6}" presName="parenttextcomposite" presStyleCnt="0"/>
      <dgm:spPr/>
    </dgm:pt>
    <dgm:pt modelId="{6E46268E-1484-44AA-A818-5BC882832BCE}" type="pres">
      <dgm:prSet presAssocID="{FF5C9514-B7C4-4234-B8C7-3A9CBB7F11B6}" presName="parenttext" presStyleLbl="revTx" presStyleIdx="4" presStyleCnt="7" custScaleY="9596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97B1E-38B5-422E-A2AA-FA043540F161}" type="pres">
      <dgm:prSet presAssocID="{FF5C9514-B7C4-4234-B8C7-3A9CBB7F11B6}" presName="parallelogramComposite" presStyleCnt="0"/>
      <dgm:spPr/>
    </dgm:pt>
    <dgm:pt modelId="{2ABF9DCF-2824-4B17-ADC0-211E0EC6B708}" type="pres">
      <dgm:prSet presAssocID="{FF5C9514-B7C4-4234-B8C7-3A9CBB7F11B6}" presName="parallelogram1" presStyleLbl="alignNode1" presStyleIdx="28" presStyleCnt="49"/>
      <dgm:spPr/>
    </dgm:pt>
    <dgm:pt modelId="{3ACE20D6-15E9-4650-8A8B-04AA5DE35506}" type="pres">
      <dgm:prSet presAssocID="{FF5C9514-B7C4-4234-B8C7-3A9CBB7F11B6}" presName="parallelogram2" presStyleLbl="alignNode1" presStyleIdx="29" presStyleCnt="49"/>
      <dgm:spPr/>
    </dgm:pt>
    <dgm:pt modelId="{6E657043-FF80-4F13-892A-73DE48F697B1}" type="pres">
      <dgm:prSet presAssocID="{FF5C9514-B7C4-4234-B8C7-3A9CBB7F11B6}" presName="parallelogram3" presStyleLbl="alignNode1" presStyleIdx="30" presStyleCnt="49"/>
      <dgm:spPr/>
    </dgm:pt>
    <dgm:pt modelId="{C89C9E61-C111-4CF2-B944-2C1E626A992E}" type="pres">
      <dgm:prSet presAssocID="{FF5C9514-B7C4-4234-B8C7-3A9CBB7F11B6}" presName="parallelogram4" presStyleLbl="alignNode1" presStyleIdx="31" presStyleCnt="49"/>
      <dgm:spPr/>
    </dgm:pt>
    <dgm:pt modelId="{24C79127-1301-485A-B150-2493D2C9CD5C}" type="pres">
      <dgm:prSet presAssocID="{FF5C9514-B7C4-4234-B8C7-3A9CBB7F11B6}" presName="parallelogram5" presStyleLbl="alignNode1" presStyleIdx="32" presStyleCnt="49"/>
      <dgm:spPr/>
    </dgm:pt>
    <dgm:pt modelId="{53284C78-7AFA-4E10-97AB-2F5881837E3E}" type="pres">
      <dgm:prSet presAssocID="{FF5C9514-B7C4-4234-B8C7-3A9CBB7F11B6}" presName="parallelogram6" presStyleLbl="alignNode1" presStyleIdx="33" presStyleCnt="49"/>
      <dgm:spPr/>
    </dgm:pt>
    <dgm:pt modelId="{85471B0B-A2F0-4702-A21E-EE8E29206821}" type="pres">
      <dgm:prSet presAssocID="{FF5C9514-B7C4-4234-B8C7-3A9CBB7F11B6}" presName="parallelogram7" presStyleLbl="alignNode1" presStyleIdx="34" presStyleCnt="49"/>
      <dgm:spPr/>
    </dgm:pt>
    <dgm:pt modelId="{D10C813B-B957-4591-8037-C5C831B113FD}" type="pres">
      <dgm:prSet presAssocID="{5C32227B-9445-4CE8-B4C4-E1CBF08251A2}" presName="sibTrans" presStyleCnt="0"/>
      <dgm:spPr/>
    </dgm:pt>
    <dgm:pt modelId="{01E45664-52A6-452D-9FFC-22127507491D}" type="pres">
      <dgm:prSet presAssocID="{A3ADD6EF-B15B-4863-858D-B5E40BD42D74}" presName="parenttextcomposite" presStyleCnt="0"/>
      <dgm:spPr/>
    </dgm:pt>
    <dgm:pt modelId="{83A336CF-56C3-44BB-9B8C-1FA8680AF24A}" type="pres">
      <dgm:prSet presAssocID="{A3ADD6EF-B15B-4863-858D-B5E40BD42D74}" presName="parenttext" presStyleLbl="revTx" presStyleIdx="5" presStyleCnt="7" custScaleX="12988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1845BFC-F800-4C25-8FF3-A51C345D47CE}" type="pres">
      <dgm:prSet presAssocID="{A3ADD6EF-B15B-4863-858D-B5E40BD42D74}" presName="parallelogramComposite" presStyleCnt="0"/>
      <dgm:spPr/>
    </dgm:pt>
    <dgm:pt modelId="{7363EC6D-E367-45BC-9AF4-75674F5613CC}" type="pres">
      <dgm:prSet presAssocID="{A3ADD6EF-B15B-4863-858D-B5E40BD42D74}" presName="parallelogram1" presStyleLbl="alignNode1" presStyleIdx="35" presStyleCnt="49"/>
      <dgm:spPr/>
    </dgm:pt>
    <dgm:pt modelId="{84FD6F40-1B47-443C-847E-7F5723197D7F}" type="pres">
      <dgm:prSet presAssocID="{A3ADD6EF-B15B-4863-858D-B5E40BD42D74}" presName="parallelogram2" presStyleLbl="alignNode1" presStyleIdx="36" presStyleCnt="49"/>
      <dgm:spPr/>
    </dgm:pt>
    <dgm:pt modelId="{379CFCA9-8378-4BC0-BE12-960DC67A83DC}" type="pres">
      <dgm:prSet presAssocID="{A3ADD6EF-B15B-4863-858D-B5E40BD42D74}" presName="parallelogram3" presStyleLbl="alignNode1" presStyleIdx="37" presStyleCnt="49"/>
      <dgm:spPr/>
    </dgm:pt>
    <dgm:pt modelId="{47EDB8BC-D99B-46AF-B676-4895BBF489B9}" type="pres">
      <dgm:prSet presAssocID="{A3ADD6EF-B15B-4863-858D-B5E40BD42D74}" presName="parallelogram4" presStyleLbl="alignNode1" presStyleIdx="38" presStyleCnt="49"/>
      <dgm:spPr/>
    </dgm:pt>
    <dgm:pt modelId="{401323B5-D06B-4F06-8AE5-5B1DD1AFA441}" type="pres">
      <dgm:prSet presAssocID="{A3ADD6EF-B15B-4863-858D-B5E40BD42D74}" presName="parallelogram5" presStyleLbl="alignNode1" presStyleIdx="39" presStyleCnt="49"/>
      <dgm:spPr/>
    </dgm:pt>
    <dgm:pt modelId="{4FC2F0A1-78E8-459C-B1E0-789DD4C7FDA6}" type="pres">
      <dgm:prSet presAssocID="{A3ADD6EF-B15B-4863-858D-B5E40BD42D74}" presName="parallelogram6" presStyleLbl="alignNode1" presStyleIdx="40" presStyleCnt="49"/>
      <dgm:spPr/>
    </dgm:pt>
    <dgm:pt modelId="{68EF71C1-19B2-4C05-9FAC-8918262162A8}" type="pres">
      <dgm:prSet presAssocID="{A3ADD6EF-B15B-4863-858D-B5E40BD42D74}" presName="parallelogram7" presStyleLbl="alignNode1" presStyleIdx="41" presStyleCnt="49"/>
      <dgm:spPr/>
    </dgm:pt>
    <dgm:pt modelId="{B9D52D78-B565-4704-B8AA-081A8064C5E1}" type="pres">
      <dgm:prSet presAssocID="{78457353-B155-459C-B75B-4B922E048F09}" presName="sibTrans" presStyleCnt="0"/>
      <dgm:spPr/>
    </dgm:pt>
    <dgm:pt modelId="{52C6B5EE-2FC5-4A12-BB72-FBE09C400B43}" type="pres">
      <dgm:prSet presAssocID="{F978CE57-662A-4BA1-86DC-6846EE05E71E}" presName="parenttextcomposite" presStyleCnt="0"/>
      <dgm:spPr/>
    </dgm:pt>
    <dgm:pt modelId="{C1C399EA-C9C0-4EF7-8713-24E28C39A2C1}" type="pres">
      <dgm:prSet presAssocID="{F978CE57-662A-4BA1-86DC-6846EE05E71E}" presName="parenttext" presStyleLbl="revTx" presStyleIdx="6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800E3-6583-4926-87CB-CC9E6FDA62DC}" type="pres">
      <dgm:prSet presAssocID="{F978CE57-662A-4BA1-86DC-6846EE05E71E}" presName="parallelogramComposite" presStyleCnt="0"/>
      <dgm:spPr/>
    </dgm:pt>
    <dgm:pt modelId="{DA70A3F0-06AE-4996-AB5B-C75D54614D44}" type="pres">
      <dgm:prSet presAssocID="{F978CE57-662A-4BA1-86DC-6846EE05E71E}" presName="parallelogram1" presStyleLbl="alignNode1" presStyleIdx="42" presStyleCnt="49"/>
      <dgm:spPr/>
    </dgm:pt>
    <dgm:pt modelId="{16065617-FDD0-4AE4-97BD-FA13F35CB2D2}" type="pres">
      <dgm:prSet presAssocID="{F978CE57-662A-4BA1-86DC-6846EE05E71E}" presName="parallelogram2" presStyleLbl="alignNode1" presStyleIdx="43" presStyleCnt="49"/>
      <dgm:spPr/>
    </dgm:pt>
    <dgm:pt modelId="{C86B9323-5105-41CC-A295-DF80A04AA28D}" type="pres">
      <dgm:prSet presAssocID="{F978CE57-662A-4BA1-86DC-6846EE05E71E}" presName="parallelogram3" presStyleLbl="alignNode1" presStyleIdx="44" presStyleCnt="49"/>
      <dgm:spPr/>
    </dgm:pt>
    <dgm:pt modelId="{814D98BC-8B6E-4875-A37B-F3A4A7E53489}" type="pres">
      <dgm:prSet presAssocID="{F978CE57-662A-4BA1-86DC-6846EE05E71E}" presName="parallelogram4" presStyleLbl="alignNode1" presStyleIdx="45" presStyleCnt="49"/>
      <dgm:spPr/>
    </dgm:pt>
    <dgm:pt modelId="{0365A422-80D1-49BA-BC1C-63FD4CF8D423}" type="pres">
      <dgm:prSet presAssocID="{F978CE57-662A-4BA1-86DC-6846EE05E71E}" presName="parallelogram5" presStyleLbl="alignNode1" presStyleIdx="46" presStyleCnt="49"/>
      <dgm:spPr/>
    </dgm:pt>
    <dgm:pt modelId="{CC12D9FC-1E3B-4B39-AD12-DCCEEE085881}" type="pres">
      <dgm:prSet presAssocID="{F978CE57-662A-4BA1-86DC-6846EE05E71E}" presName="parallelogram6" presStyleLbl="alignNode1" presStyleIdx="47" presStyleCnt="49"/>
      <dgm:spPr/>
    </dgm:pt>
    <dgm:pt modelId="{3C2E6A7F-BDCB-49FD-AA00-EF61FE305BB2}" type="pres">
      <dgm:prSet presAssocID="{F978CE57-662A-4BA1-86DC-6846EE05E71E}" presName="parallelogram7" presStyleLbl="alignNode1" presStyleIdx="48" presStyleCnt="49"/>
      <dgm:spPr/>
    </dgm:pt>
  </dgm:ptLst>
  <dgm:cxnLst>
    <dgm:cxn modelId="{55B1CC9B-A45F-6F47-9600-FDEE242056B3}" type="presOf" srcId="{A3ADD6EF-B15B-4863-858D-B5E40BD42D74}" destId="{83A336CF-56C3-44BB-9B8C-1FA8680AF24A}" srcOrd="0" destOrd="0" presId="urn:microsoft.com/office/officeart/2008/layout/VerticalAccentList"/>
    <dgm:cxn modelId="{BEA33300-ED30-8343-BB63-5B32D065A4EA}" type="presOf" srcId="{67305F6C-3DD7-4148-AFC3-6698964CA1BD}" destId="{B2836672-12E8-4868-A20F-B5A0DF7D6E85}" srcOrd="0" destOrd="0" presId="urn:microsoft.com/office/officeart/2008/layout/VerticalAccentList"/>
    <dgm:cxn modelId="{408C9054-C3DA-47D3-9503-CFFECA4B088E}" srcId="{B3CFA38B-AED4-407C-95CA-53FBED9CF74E}" destId="{3017E07B-7C76-4929-859E-4E1A28D91628}" srcOrd="0" destOrd="0" parTransId="{98C35394-F324-4751-9A06-7C16C902728F}" sibTransId="{A7759EC1-2D5E-4F39-B17F-BFB2E4F13DE4}"/>
    <dgm:cxn modelId="{AB155809-B42A-41BF-BF0E-533664D621BB}" srcId="{B3CFA38B-AED4-407C-95CA-53FBED9CF74E}" destId="{F211F762-3FFD-4463-9AB9-625DCC62A244}" srcOrd="1" destOrd="0" parTransId="{D2425180-CA48-43FC-A160-A89E467CCC97}" sibTransId="{769A6D88-BCD0-4F8B-B37A-46AE445D27FD}"/>
    <dgm:cxn modelId="{C7FC9644-9746-4117-9085-6ECCEAD08968}" srcId="{B3CFA38B-AED4-407C-95CA-53FBED9CF74E}" destId="{F978CE57-662A-4BA1-86DC-6846EE05E71E}" srcOrd="6" destOrd="0" parTransId="{31047875-8A02-457B-9895-1874AEC22A51}" sibTransId="{8D1445EB-D53A-41B8-BFE5-ECF1DAE0BC2B}"/>
    <dgm:cxn modelId="{25CC3F13-73CA-EA40-834E-264B50478E8E}" type="presOf" srcId="{F978CE57-662A-4BA1-86DC-6846EE05E71E}" destId="{C1C399EA-C9C0-4EF7-8713-24E28C39A2C1}" srcOrd="0" destOrd="0" presId="urn:microsoft.com/office/officeart/2008/layout/VerticalAccentList"/>
    <dgm:cxn modelId="{32F99404-23CC-1A4E-923A-F7CC87901EB4}" type="presOf" srcId="{3017E07B-7C76-4929-859E-4E1A28D91628}" destId="{32AC90AF-023F-471D-9CC0-B1249A450869}" srcOrd="0" destOrd="0" presId="urn:microsoft.com/office/officeart/2008/layout/VerticalAccentList"/>
    <dgm:cxn modelId="{436894EB-77D6-C14A-91DF-882ABDC30CB9}" type="presOf" srcId="{F211F762-3FFD-4463-9AB9-625DCC62A244}" destId="{27EC89D2-DF36-4DDA-8C5B-3100E6035CB2}" srcOrd="0" destOrd="0" presId="urn:microsoft.com/office/officeart/2008/layout/VerticalAccentList"/>
    <dgm:cxn modelId="{37FC38E9-BB44-3E42-B6FC-03ABDF4CA230}" type="presOf" srcId="{B3CFA38B-AED4-407C-95CA-53FBED9CF74E}" destId="{6FBEAE2A-5BED-47FD-A95C-C61381EA6B67}" srcOrd="0" destOrd="0" presId="urn:microsoft.com/office/officeart/2008/layout/VerticalAccentList"/>
    <dgm:cxn modelId="{910331C0-1E7C-43A6-8B5D-61B7D9230EF2}" srcId="{B3CFA38B-AED4-407C-95CA-53FBED9CF74E}" destId="{A3ADD6EF-B15B-4863-858D-B5E40BD42D74}" srcOrd="5" destOrd="0" parTransId="{096CC0DB-01F4-4451-8BBA-CC61E01A5DCC}" sibTransId="{78457353-B155-459C-B75B-4B922E048F09}"/>
    <dgm:cxn modelId="{657B7C95-23A7-5D4E-A984-A7F5CBC7F477}" type="presOf" srcId="{FF5C9514-B7C4-4234-B8C7-3A9CBB7F11B6}" destId="{6E46268E-1484-44AA-A818-5BC882832BCE}" srcOrd="0" destOrd="0" presId="urn:microsoft.com/office/officeart/2008/layout/VerticalAccentList"/>
    <dgm:cxn modelId="{0F1EBFD9-4DBA-4290-BEDA-6C85B12E76A8}" srcId="{B3CFA38B-AED4-407C-95CA-53FBED9CF74E}" destId="{388559F1-AB5B-41CD-AAA2-FE6C95092731}" srcOrd="3" destOrd="0" parTransId="{50AB30A0-D49B-4EA4-BD00-69902A9853F8}" sibTransId="{023CB48C-734A-4182-B098-3C52D5B52AFC}"/>
    <dgm:cxn modelId="{DB2F1E68-9135-43B6-9514-79214524EE34}" srcId="{B3CFA38B-AED4-407C-95CA-53FBED9CF74E}" destId="{FF5C9514-B7C4-4234-B8C7-3A9CBB7F11B6}" srcOrd="4" destOrd="0" parTransId="{C60DA1DB-755B-44CA-A84E-CBDA1CDEFCF8}" sibTransId="{5C32227B-9445-4CE8-B4C4-E1CBF08251A2}"/>
    <dgm:cxn modelId="{EFB7C013-DEA1-4E9D-B632-CF6BEF597F7C}" srcId="{B3CFA38B-AED4-407C-95CA-53FBED9CF74E}" destId="{67305F6C-3DD7-4148-AFC3-6698964CA1BD}" srcOrd="2" destOrd="0" parTransId="{F81576C1-3746-4A39-B5F2-DECC95CC2E5C}" sibTransId="{4BA371A8-F6CF-450D-9FC7-D1CE2324D87B}"/>
    <dgm:cxn modelId="{84B142D2-504E-7843-BA44-D540EB044FAE}" type="presOf" srcId="{388559F1-AB5B-41CD-AAA2-FE6C95092731}" destId="{12BD304D-5E19-46FF-B460-B4A4D7F68B8C}" srcOrd="0" destOrd="0" presId="urn:microsoft.com/office/officeart/2008/layout/VerticalAccentList"/>
    <dgm:cxn modelId="{D512A55C-AF97-3C43-871D-3ED935092121}" type="presParOf" srcId="{6FBEAE2A-5BED-47FD-A95C-C61381EA6B67}" destId="{6BB74C45-91D2-407F-82DC-37A9C4E3B396}" srcOrd="0" destOrd="0" presId="urn:microsoft.com/office/officeart/2008/layout/VerticalAccentList"/>
    <dgm:cxn modelId="{194D7957-24A5-2849-B1A8-1F7CD9812E90}" type="presParOf" srcId="{6BB74C45-91D2-407F-82DC-37A9C4E3B396}" destId="{32AC90AF-023F-471D-9CC0-B1249A450869}" srcOrd="0" destOrd="0" presId="urn:microsoft.com/office/officeart/2008/layout/VerticalAccentList"/>
    <dgm:cxn modelId="{B2C8117D-EEEE-464C-8491-59AB294B09B5}" type="presParOf" srcId="{6FBEAE2A-5BED-47FD-A95C-C61381EA6B67}" destId="{CA99564F-4857-4A04-9F15-A478E351ABDD}" srcOrd="1" destOrd="0" presId="urn:microsoft.com/office/officeart/2008/layout/VerticalAccentList"/>
    <dgm:cxn modelId="{EF18D974-9680-4F40-9E9A-FB15BB4B5B6C}" type="presParOf" srcId="{CA99564F-4857-4A04-9F15-A478E351ABDD}" destId="{FC398CD6-DE6C-4838-8A5B-410208EFD8EE}" srcOrd="0" destOrd="0" presId="urn:microsoft.com/office/officeart/2008/layout/VerticalAccentList"/>
    <dgm:cxn modelId="{4DEC098C-F529-8B4C-BDCD-6A3C01DE055C}" type="presParOf" srcId="{CA99564F-4857-4A04-9F15-A478E351ABDD}" destId="{7AFABB4B-9820-4F90-9B5B-6E420F871C98}" srcOrd="1" destOrd="0" presId="urn:microsoft.com/office/officeart/2008/layout/VerticalAccentList"/>
    <dgm:cxn modelId="{A7578592-FFE1-1B47-88BB-7E6B9B41CD35}" type="presParOf" srcId="{CA99564F-4857-4A04-9F15-A478E351ABDD}" destId="{D5F95A2F-7412-4272-8EC7-009173C5DB1B}" srcOrd="2" destOrd="0" presId="urn:microsoft.com/office/officeart/2008/layout/VerticalAccentList"/>
    <dgm:cxn modelId="{5428A856-C8C2-6141-A36C-AB068F3547F1}" type="presParOf" srcId="{CA99564F-4857-4A04-9F15-A478E351ABDD}" destId="{439D72BB-0CA9-4F20-BB6C-D44F255FD5AE}" srcOrd="3" destOrd="0" presId="urn:microsoft.com/office/officeart/2008/layout/VerticalAccentList"/>
    <dgm:cxn modelId="{DE1D5285-B78A-8B49-82EC-8AF3A23EC484}" type="presParOf" srcId="{CA99564F-4857-4A04-9F15-A478E351ABDD}" destId="{BBBC74EA-4F55-4EC9-BFE0-6D277B305BB0}" srcOrd="4" destOrd="0" presId="urn:microsoft.com/office/officeart/2008/layout/VerticalAccentList"/>
    <dgm:cxn modelId="{519EE9C9-B0C7-0C40-8D40-D777E5DE4B8D}" type="presParOf" srcId="{CA99564F-4857-4A04-9F15-A478E351ABDD}" destId="{7B143735-B6C6-42B1-8E56-5318E768CF04}" srcOrd="5" destOrd="0" presId="urn:microsoft.com/office/officeart/2008/layout/VerticalAccentList"/>
    <dgm:cxn modelId="{43600BCF-C2BF-CE43-AFD1-EC1F341E82BD}" type="presParOf" srcId="{CA99564F-4857-4A04-9F15-A478E351ABDD}" destId="{90708DC7-5972-4034-80AA-C6DBB6733704}" srcOrd="6" destOrd="0" presId="urn:microsoft.com/office/officeart/2008/layout/VerticalAccentList"/>
    <dgm:cxn modelId="{16571F99-0E73-8E47-B8BA-520B80426C27}" type="presParOf" srcId="{6FBEAE2A-5BED-47FD-A95C-C61381EA6B67}" destId="{DA22C8D9-4527-481E-8A60-D05EFD60FB94}" srcOrd="2" destOrd="0" presId="urn:microsoft.com/office/officeart/2008/layout/VerticalAccentList"/>
    <dgm:cxn modelId="{724430D0-6177-0942-BFE7-EA248367ED5C}" type="presParOf" srcId="{6FBEAE2A-5BED-47FD-A95C-C61381EA6B67}" destId="{E4E7BCC1-4777-41C6-996F-D959C920524F}" srcOrd="3" destOrd="0" presId="urn:microsoft.com/office/officeart/2008/layout/VerticalAccentList"/>
    <dgm:cxn modelId="{31481A7A-4F4C-5144-9018-E0D2AD3439D1}" type="presParOf" srcId="{E4E7BCC1-4777-41C6-996F-D959C920524F}" destId="{27EC89D2-DF36-4DDA-8C5B-3100E6035CB2}" srcOrd="0" destOrd="0" presId="urn:microsoft.com/office/officeart/2008/layout/VerticalAccentList"/>
    <dgm:cxn modelId="{72285A01-3B30-A84B-8E7D-FDB80BECD71D}" type="presParOf" srcId="{6FBEAE2A-5BED-47FD-A95C-C61381EA6B67}" destId="{138012DB-F8F6-4519-9473-6C4E5DDC18CB}" srcOrd="4" destOrd="0" presId="urn:microsoft.com/office/officeart/2008/layout/VerticalAccentList"/>
    <dgm:cxn modelId="{D42174DB-ED31-1544-9B99-8ACCD66B6011}" type="presParOf" srcId="{138012DB-F8F6-4519-9473-6C4E5DDC18CB}" destId="{F0E94661-8993-4338-ADE2-24C8A7029567}" srcOrd="0" destOrd="0" presId="urn:microsoft.com/office/officeart/2008/layout/VerticalAccentList"/>
    <dgm:cxn modelId="{51F0E215-5B9D-AC40-9A09-923BD613F8A7}" type="presParOf" srcId="{138012DB-F8F6-4519-9473-6C4E5DDC18CB}" destId="{D8633920-DD10-4A07-94F5-EF4F4768AEB6}" srcOrd="1" destOrd="0" presId="urn:microsoft.com/office/officeart/2008/layout/VerticalAccentList"/>
    <dgm:cxn modelId="{419EFF10-A97A-8847-8FA4-71BE7553BC17}" type="presParOf" srcId="{138012DB-F8F6-4519-9473-6C4E5DDC18CB}" destId="{D5861DA8-DD17-456E-A03E-8E90588E71DC}" srcOrd="2" destOrd="0" presId="urn:microsoft.com/office/officeart/2008/layout/VerticalAccentList"/>
    <dgm:cxn modelId="{0EC75979-C063-F24F-9ED5-58CA568BE3DA}" type="presParOf" srcId="{138012DB-F8F6-4519-9473-6C4E5DDC18CB}" destId="{C2878315-791E-4BF0-AD9D-9ADEB3CED079}" srcOrd="3" destOrd="0" presId="urn:microsoft.com/office/officeart/2008/layout/VerticalAccentList"/>
    <dgm:cxn modelId="{365B63AA-B816-C243-B4C7-03FCB6FA1264}" type="presParOf" srcId="{138012DB-F8F6-4519-9473-6C4E5DDC18CB}" destId="{0F633FB4-341A-41A8-B606-D3F2DAE8F2A0}" srcOrd="4" destOrd="0" presId="urn:microsoft.com/office/officeart/2008/layout/VerticalAccentList"/>
    <dgm:cxn modelId="{F663D4ED-FEDF-A04F-8373-5B69727577EF}" type="presParOf" srcId="{138012DB-F8F6-4519-9473-6C4E5DDC18CB}" destId="{551B18F9-79E3-4530-8C47-2D10C152ACDE}" srcOrd="5" destOrd="0" presId="urn:microsoft.com/office/officeart/2008/layout/VerticalAccentList"/>
    <dgm:cxn modelId="{8ABC7C45-F872-0D46-A00D-AFF4D41AA5CE}" type="presParOf" srcId="{138012DB-F8F6-4519-9473-6C4E5DDC18CB}" destId="{AF648F91-E0C5-4511-AB24-40569224D3A4}" srcOrd="6" destOrd="0" presId="urn:microsoft.com/office/officeart/2008/layout/VerticalAccentList"/>
    <dgm:cxn modelId="{BCA58A8C-4B32-2D45-98B5-B634E7E327CE}" type="presParOf" srcId="{6FBEAE2A-5BED-47FD-A95C-C61381EA6B67}" destId="{D207DF28-B315-4A86-905B-ECEE37967B17}" srcOrd="5" destOrd="0" presId="urn:microsoft.com/office/officeart/2008/layout/VerticalAccentList"/>
    <dgm:cxn modelId="{1761ACF8-5FF7-4841-BFF3-4F1BAE79FE04}" type="presParOf" srcId="{6FBEAE2A-5BED-47FD-A95C-C61381EA6B67}" destId="{02C465FE-8856-46D4-9E6E-ACABD0D7D716}" srcOrd="6" destOrd="0" presId="urn:microsoft.com/office/officeart/2008/layout/VerticalAccentList"/>
    <dgm:cxn modelId="{A26E992E-47D7-564A-99D7-B50CC98CEAD2}" type="presParOf" srcId="{02C465FE-8856-46D4-9E6E-ACABD0D7D716}" destId="{B2836672-12E8-4868-A20F-B5A0DF7D6E85}" srcOrd="0" destOrd="0" presId="urn:microsoft.com/office/officeart/2008/layout/VerticalAccentList"/>
    <dgm:cxn modelId="{5F44604C-B7B4-044B-9A99-9F8DD748EA6F}" type="presParOf" srcId="{6FBEAE2A-5BED-47FD-A95C-C61381EA6B67}" destId="{43319DA8-33EB-47B9-AEAA-8E6D1A7263CE}" srcOrd="7" destOrd="0" presId="urn:microsoft.com/office/officeart/2008/layout/VerticalAccentList"/>
    <dgm:cxn modelId="{1C397A29-3CD6-4947-90AB-EADF4E03C8ED}" type="presParOf" srcId="{43319DA8-33EB-47B9-AEAA-8E6D1A7263CE}" destId="{08CBC194-7CEC-4B94-9295-E88B1E4AA395}" srcOrd="0" destOrd="0" presId="urn:microsoft.com/office/officeart/2008/layout/VerticalAccentList"/>
    <dgm:cxn modelId="{AEEE6716-7D4D-F646-8A67-EA60125F9AB8}" type="presParOf" srcId="{43319DA8-33EB-47B9-AEAA-8E6D1A7263CE}" destId="{64958700-F432-429F-9538-3E6E3A6FC094}" srcOrd="1" destOrd="0" presId="urn:microsoft.com/office/officeart/2008/layout/VerticalAccentList"/>
    <dgm:cxn modelId="{F13156E8-CC81-CA4D-8549-D20753F734A7}" type="presParOf" srcId="{43319DA8-33EB-47B9-AEAA-8E6D1A7263CE}" destId="{33F5242C-A7E7-4A33-ACD1-D8EF580EED3F}" srcOrd="2" destOrd="0" presId="urn:microsoft.com/office/officeart/2008/layout/VerticalAccentList"/>
    <dgm:cxn modelId="{A8BF591D-F09E-9F4F-8A6B-2C68768756E3}" type="presParOf" srcId="{43319DA8-33EB-47B9-AEAA-8E6D1A7263CE}" destId="{2BC86B92-D937-460E-A7F5-4B29430DDF32}" srcOrd="3" destOrd="0" presId="urn:microsoft.com/office/officeart/2008/layout/VerticalAccentList"/>
    <dgm:cxn modelId="{820AD0F3-C73D-A749-8CBB-CBAA9A5CAFD3}" type="presParOf" srcId="{43319DA8-33EB-47B9-AEAA-8E6D1A7263CE}" destId="{BC866B8C-6761-46F1-AF0B-0C6E64D92D63}" srcOrd="4" destOrd="0" presId="urn:microsoft.com/office/officeart/2008/layout/VerticalAccentList"/>
    <dgm:cxn modelId="{6EE27F3A-03F3-D545-B4D0-0931787715E4}" type="presParOf" srcId="{43319DA8-33EB-47B9-AEAA-8E6D1A7263CE}" destId="{80699373-4857-483A-AAE4-8EA088CB9793}" srcOrd="5" destOrd="0" presId="urn:microsoft.com/office/officeart/2008/layout/VerticalAccentList"/>
    <dgm:cxn modelId="{B197332A-8B39-AC4C-AE3B-C8B2D46646E8}" type="presParOf" srcId="{43319DA8-33EB-47B9-AEAA-8E6D1A7263CE}" destId="{5CC2830B-DBCA-42CA-8591-D5C0BBEE5CBC}" srcOrd="6" destOrd="0" presId="urn:microsoft.com/office/officeart/2008/layout/VerticalAccentList"/>
    <dgm:cxn modelId="{8D5F6AC4-BDD9-E44A-8F63-55A269D55489}" type="presParOf" srcId="{6FBEAE2A-5BED-47FD-A95C-C61381EA6B67}" destId="{2550E5BF-ADD7-4DFD-A6D5-3AAAC0BF3676}" srcOrd="8" destOrd="0" presId="urn:microsoft.com/office/officeart/2008/layout/VerticalAccentList"/>
    <dgm:cxn modelId="{E8823920-1B22-CF47-9975-8361BD5D7D29}" type="presParOf" srcId="{6FBEAE2A-5BED-47FD-A95C-C61381EA6B67}" destId="{05BE9B29-1478-4759-8D21-09C4EFE2F57E}" srcOrd="9" destOrd="0" presId="urn:microsoft.com/office/officeart/2008/layout/VerticalAccentList"/>
    <dgm:cxn modelId="{FF054EE3-B088-DE4F-B561-CBD04E339E63}" type="presParOf" srcId="{05BE9B29-1478-4759-8D21-09C4EFE2F57E}" destId="{12BD304D-5E19-46FF-B460-B4A4D7F68B8C}" srcOrd="0" destOrd="0" presId="urn:microsoft.com/office/officeart/2008/layout/VerticalAccentList"/>
    <dgm:cxn modelId="{F8A8253D-4135-DA45-B745-6276856FD25D}" type="presParOf" srcId="{6FBEAE2A-5BED-47FD-A95C-C61381EA6B67}" destId="{CFE012AB-2553-47FB-AAAE-E4552BB44007}" srcOrd="10" destOrd="0" presId="urn:microsoft.com/office/officeart/2008/layout/VerticalAccentList"/>
    <dgm:cxn modelId="{1A45DA43-1ACA-E942-8D83-2AF39007CC69}" type="presParOf" srcId="{CFE012AB-2553-47FB-AAAE-E4552BB44007}" destId="{D17EDFE9-43EE-42AA-9E08-299C6CE1C2D9}" srcOrd="0" destOrd="0" presId="urn:microsoft.com/office/officeart/2008/layout/VerticalAccentList"/>
    <dgm:cxn modelId="{A6A846B9-86A4-F641-B86D-01E3894A6780}" type="presParOf" srcId="{CFE012AB-2553-47FB-AAAE-E4552BB44007}" destId="{B1496E23-DE42-4388-8928-D4EC87C24AEA}" srcOrd="1" destOrd="0" presId="urn:microsoft.com/office/officeart/2008/layout/VerticalAccentList"/>
    <dgm:cxn modelId="{AED2CF67-DB3A-5241-8D4F-0B0587EC4A32}" type="presParOf" srcId="{CFE012AB-2553-47FB-AAAE-E4552BB44007}" destId="{B6BA1559-EFDE-48C7-A2F9-35181985670B}" srcOrd="2" destOrd="0" presId="urn:microsoft.com/office/officeart/2008/layout/VerticalAccentList"/>
    <dgm:cxn modelId="{B90F5E2D-62E0-E244-9038-EFFFD3B6F945}" type="presParOf" srcId="{CFE012AB-2553-47FB-AAAE-E4552BB44007}" destId="{8A045FF7-FD9F-412B-9D4E-742A1D8D6F76}" srcOrd="3" destOrd="0" presId="urn:microsoft.com/office/officeart/2008/layout/VerticalAccentList"/>
    <dgm:cxn modelId="{4130D4EB-2033-E34F-8A14-DCD510EFFA40}" type="presParOf" srcId="{CFE012AB-2553-47FB-AAAE-E4552BB44007}" destId="{427E0D19-90AC-4821-9331-527AC9E03D60}" srcOrd="4" destOrd="0" presId="urn:microsoft.com/office/officeart/2008/layout/VerticalAccentList"/>
    <dgm:cxn modelId="{B4C4AAD6-0A66-C248-8581-4C2BBF0E5B84}" type="presParOf" srcId="{CFE012AB-2553-47FB-AAAE-E4552BB44007}" destId="{D946331E-2719-41B3-9B0A-76BAF516E814}" srcOrd="5" destOrd="0" presId="urn:microsoft.com/office/officeart/2008/layout/VerticalAccentList"/>
    <dgm:cxn modelId="{314454DA-6960-694B-9E2C-72A941D35F58}" type="presParOf" srcId="{CFE012AB-2553-47FB-AAAE-E4552BB44007}" destId="{48172015-661B-4971-A0F4-CC8865432E4F}" srcOrd="6" destOrd="0" presId="urn:microsoft.com/office/officeart/2008/layout/VerticalAccentList"/>
    <dgm:cxn modelId="{43399025-1451-2447-BCB6-FEE19EB04EF3}" type="presParOf" srcId="{6FBEAE2A-5BED-47FD-A95C-C61381EA6B67}" destId="{B9F0D3D2-F094-4AC8-877A-8176E9135BAF}" srcOrd="11" destOrd="0" presId="urn:microsoft.com/office/officeart/2008/layout/VerticalAccentList"/>
    <dgm:cxn modelId="{D95ECF5E-D31A-5D40-9B87-3829FF08454F}" type="presParOf" srcId="{6FBEAE2A-5BED-47FD-A95C-C61381EA6B67}" destId="{F97AA8F0-3C00-4CB2-8A58-D3BD02D5151B}" srcOrd="12" destOrd="0" presId="urn:microsoft.com/office/officeart/2008/layout/VerticalAccentList"/>
    <dgm:cxn modelId="{06085E2D-8BA7-CC4C-A5CD-4A1C28C3FDA2}" type="presParOf" srcId="{F97AA8F0-3C00-4CB2-8A58-D3BD02D5151B}" destId="{6E46268E-1484-44AA-A818-5BC882832BCE}" srcOrd="0" destOrd="0" presId="urn:microsoft.com/office/officeart/2008/layout/VerticalAccentList"/>
    <dgm:cxn modelId="{D15E2208-255C-8241-8771-A0903A0EEC76}" type="presParOf" srcId="{6FBEAE2A-5BED-47FD-A95C-C61381EA6B67}" destId="{78497B1E-38B5-422E-A2AA-FA043540F161}" srcOrd="13" destOrd="0" presId="urn:microsoft.com/office/officeart/2008/layout/VerticalAccentList"/>
    <dgm:cxn modelId="{DE9364B6-3075-1347-960B-CFD42042827E}" type="presParOf" srcId="{78497B1E-38B5-422E-A2AA-FA043540F161}" destId="{2ABF9DCF-2824-4B17-ADC0-211E0EC6B708}" srcOrd="0" destOrd="0" presId="urn:microsoft.com/office/officeart/2008/layout/VerticalAccentList"/>
    <dgm:cxn modelId="{09579C3D-EAA1-F545-AC1D-6E3A10158DE6}" type="presParOf" srcId="{78497B1E-38B5-422E-A2AA-FA043540F161}" destId="{3ACE20D6-15E9-4650-8A8B-04AA5DE35506}" srcOrd="1" destOrd="0" presId="urn:microsoft.com/office/officeart/2008/layout/VerticalAccentList"/>
    <dgm:cxn modelId="{7BF021D7-907B-E54B-9695-A8986314167F}" type="presParOf" srcId="{78497B1E-38B5-422E-A2AA-FA043540F161}" destId="{6E657043-FF80-4F13-892A-73DE48F697B1}" srcOrd="2" destOrd="0" presId="urn:microsoft.com/office/officeart/2008/layout/VerticalAccentList"/>
    <dgm:cxn modelId="{90D92162-7516-A246-8EA7-4DB8D3DAC0EC}" type="presParOf" srcId="{78497B1E-38B5-422E-A2AA-FA043540F161}" destId="{C89C9E61-C111-4CF2-B944-2C1E626A992E}" srcOrd="3" destOrd="0" presId="urn:microsoft.com/office/officeart/2008/layout/VerticalAccentList"/>
    <dgm:cxn modelId="{7CA52478-C17A-854B-95A9-A423DAC489F7}" type="presParOf" srcId="{78497B1E-38B5-422E-A2AA-FA043540F161}" destId="{24C79127-1301-485A-B150-2493D2C9CD5C}" srcOrd="4" destOrd="0" presId="urn:microsoft.com/office/officeart/2008/layout/VerticalAccentList"/>
    <dgm:cxn modelId="{BA79C84B-5A1E-D14E-816E-3498DFA00D4F}" type="presParOf" srcId="{78497B1E-38B5-422E-A2AA-FA043540F161}" destId="{53284C78-7AFA-4E10-97AB-2F5881837E3E}" srcOrd="5" destOrd="0" presId="urn:microsoft.com/office/officeart/2008/layout/VerticalAccentList"/>
    <dgm:cxn modelId="{DC15E8BC-3C84-7A44-8A9F-D88CE1BD496C}" type="presParOf" srcId="{78497B1E-38B5-422E-A2AA-FA043540F161}" destId="{85471B0B-A2F0-4702-A21E-EE8E29206821}" srcOrd="6" destOrd="0" presId="urn:microsoft.com/office/officeart/2008/layout/VerticalAccentList"/>
    <dgm:cxn modelId="{457D5B7A-5C65-114E-902E-D5F6752ECA29}" type="presParOf" srcId="{6FBEAE2A-5BED-47FD-A95C-C61381EA6B67}" destId="{D10C813B-B957-4591-8037-C5C831B113FD}" srcOrd="14" destOrd="0" presId="urn:microsoft.com/office/officeart/2008/layout/VerticalAccentList"/>
    <dgm:cxn modelId="{7509DA32-098D-C847-98E6-DD5BD6078D1D}" type="presParOf" srcId="{6FBEAE2A-5BED-47FD-A95C-C61381EA6B67}" destId="{01E45664-52A6-452D-9FFC-22127507491D}" srcOrd="15" destOrd="0" presId="urn:microsoft.com/office/officeart/2008/layout/VerticalAccentList"/>
    <dgm:cxn modelId="{5D660FD1-0602-D046-8ACA-922A082A5FF9}" type="presParOf" srcId="{01E45664-52A6-452D-9FFC-22127507491D}" destId="{83A336CF-56C3-44BB-9B8C-1FA8680AF24A}" srcOrd="0" destOrd="0" presId="urn:microsoft.com/office/officeart/2008/layout/VerticalAccentList"/>
    <dgm:cxn modelId="{22EA57D3-DC57-3441-8BE8-E25205785DF6}" type="presParOf" srcId="{6FBEAE2A-5BED-47FD-A95C-C61381EA6B67}" destId="{51845BFC-F800-4C25-8FF3-A51C345D47CE}" srcOrd="16" destOrd="0" presId="urn:microsoft.com/office/officeart/2008/layout/VerticalAccentList"/>
    <dgm:cxn modelId="{82F0FE81-AB02-1344-B48F-E1D939C8AB96}" type="presParOf" srcId="{51845BFC-F800-4C25-8FF3-A51C345D47CE}" destId="{7363EC6D-E367-45BC-9AF4-75674F5613CC}" srcOrd="0" destOrd="0" presId="urn:microsoft.com/office/officeart/2008/layout/VerticalAccentList"/>
    <dgm:cxn modelId="{F5C7EE91-EF9C-C64D-96D9-37AD8A8F76DC}" type="presParOf" srcId="{51845BFC-F800-4C25-8FF3-A51C345D47CE}" destId="{84FD6F40-1B47-443C-847E-7F5723197D7F}" srcOrd="1" destOrd="0" presId="urn:microsoft.com/office/officeart/2008/layout/VerticalAccentList"/>
    <dgm:cxn modelId="{7D4C05CF-4B00-7141-8556-89686894F102}" type="presParOf" srcId="{51845BFC-F800-4C25-8FF3-A51C345D47CE}" destId="{379CFCA9-8378-4BC0-BE12-960DC67A83DC}" srcOrd="2" destOrd="0" presId="urn:microsoft.com/office/officeart/2008/layout/VerticalAccentList"/>
    <dgm:cxn modelId="{D752712E-7783-FB4A-9B30-F9A83639C545}" type="presParOf" srcId="{51845BFC-F800-4C25-8FF3-A51C345D47CE}" destId="{47EDB8BC-D99B-46AF-B676-4895BBF489B9}" srcOrd="3" destOrd="0" presId="urn:microsoft.com/office/officeart/2008/layout/VerticalAccentList"/>
    <dgm:cxn modelId="{697B836D-0162-7247-A4B0-AAC0794A651E}" type="presParOf" srcId="{51845BFC-F800-4C25-8FF3-A51C345D47CE}" destId="{401323B5-D06B-4F06-8AE5-5B1DD1AFA441}" srcOrd="4" destOrd="0" presId="urn:microsoft.com/office/officeart/2008/layout/VerticalAccentList"/>
    <dgm:cxn modelId="{33FB2BDD-4FBC-5B4B-9773-B1E8E986F7CD}" type="presParOf" srcId="{51845BFC-F800-4C25-8FF3-A51C345D47CE}" destId="{4FC2F0A1-78E8-459C-B1E0-789DD4C7FDA6}" srcOrd="5" destOrd="0" presId="urn:microsoft.com/office/officeart/2008/layout/VerticalAccentList"/>
    <dgm:cxn modelId="{879D0136-CD95-154F-8352-43CC0A629D26}" type="presParOf" srcId="{51845BFC-F800-4C25-8FF3-A51C345D47CE}" destId="{68EF71C1-19B2-4C05-9FAC-8918262162A8}" srcOrd="6" destOrd="0" presId="urn:microsoft.com/office/officeart/2008/layout/VerticalAccentList"/>
    <dgm:cxn modelId="{59FB7D4A-213F-0B4B-983F-87CE2FAF1F12}" type="presParOf" srcId="{6FBEAE2A-5BED-47FD-A95C-C61381EA6B67}" destId="{B9D52D78-B565-4704-B8AA-081A8064C5E1}" srcOrd="17" destOrd="0" presId="urn:microsoft.com/office/officeart/2008/layout/VerticalAccentList"/>
    <dgm:cxn modelId="{DAD7586A-027E-F340-88E1-5FAFF30B8BC5}" type="presParOf" srcId="{6FBEAE2A-5BED-47FD-A95C-C61381EA6B67}" destId="{52C6B5EE-2FC5-4A12-BB72-FBE09C400B43}" srcOrd="18" destOrd="0" presId="urn:microsoft.com/office/officeart/2008/layout/VerticalAccentList"/>
    <dgm:cxn modelId="{8EE12F3C-65BB-3C42-8FC6-3E1ED921968B}" type="presParOf" srcId="{52C6B5EE-2FC5-4A12-BB72-FBE09C400B43}" destId="{C1C399EA-C9C0-4EF7-8713-24E28C39A2C1}" srcOrd="0" destOrd="0" presId="urn:microsoft.com/office/officeart/2008/layout/VerticalAccentList"/>
    <dgm:cxn modelId="{C5921916-543A-4A4D-ADE5-ECB71F8A642F}" type="presParOf" srcId="{6FBEAE2A-5BED-47FD-A95C-C61381EA6B67}" destId="{734800E3-6583-4926-87CB-CC9E6FDA62DC}" srcOrd="19" destOrd="0" presId="urn:microsoft.com/office/officeart/2008/layout/VerticalAccentList"/>
    <dgm:cxn modelId="{EE125E57-ECFF-2249-840E-C330FC538692}" type="presParOf" srcId="{734800E3-6583-4926-87CB-CC9E6FDA62DC}" destId="{DA70A3F0-06AE-4996-AB5B-C75D54614D44}" srcOrd="0" destOrd="0" presId="urn:microsoft.com/office/officeart/2008/layout/VerticalAccentList"/>
    <dgm:cxn modelId="{3D62C7D4-299E-E048-ACA3-BB733B4672EA}" type="presParOf" srcId="{734800E3-6583-4926-87CB-CC9E6FDA62DC}" destId="{16065617-FDD0-4AE4-97BD-FA13F35CB2D2}" srcOrd="1" destOrd="0" presId="urn:microsoft.com/office/officeart/2008/layout/VerticalAccentList"/>
    <dgm:cxn modelId="{A3C2BCCE-3497-DA4E-AD30-E705EE40372A}" type="presParOf" srcId="{734800E3-6583-4926-87CB-CC9E6FDA62DC}" destId="{C86B9323-5105-41CC-A295-DF80A04AA28D}" srcOrd="2" destOrd="0" presId="urn:microsoft.com/office/officeart/2008/layout/VerticalAccentList"/>
    <dgm:cxn modelId="{BA30C1D2-F4EA-8C4D-AC49-768FD0591493}" type="presParOf" srcId="{734800E3-6583-4926-87CB-CC9E6FDA62DC}" destId="{814D98BC-8B6E-4875-A37B-F3A4A7E53489}" srcOrd="3" destOrd="0" presId="urn:microsoft.com/office/officeart/2008/layout/VerticalAccentList"/>
    <dgm:cxn modelId="{34C8E7A7-1F33-F64A-954E-AF40CBF343B9}" type="presParOf" srcId="{734800E3-6583-4926-87CB-CC9E6FDA62DC}" destId="{0365A422-80D1-49BA-BC1C-63FD4CF8D423}" srcOrd="4" destOrd="0" presId="urn:microsoft.com/office/officeart/2008/layout/VerticalAccentList"/>
    <dgm:cxn modelId="{C6DCB016-4235-F344-A1BA-8ED2A50EFF5D}" type="presParOf" srcId="{734800E3-6583-4926-87CB-CC9E6FDA62DC}" destId="{CC12D9FC-1E3B-4B39-AD12-DCCEEE085881}" srcOrd="5" destOrd="0" presId="urn:microsoft.com/office/officeart/2008/layout/VerticalAccentList"/>
    <dgm:cxn modelId="{2508298C-04DB-144C-8706-2D665072C52A}" type="presParOf" srcId="{734800E3-6583-4926-87CB-CC9E6FDA62DC}" destId="{3C2E6A7F-BDCB-49FD-AA00-EF61FE305BB2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3CFA38B-AED4-407C-95CA-53FBED9CF74E}" type="doc">
      <dgm:prSet loTypeId="urn:microsoft.com/office/officeart/2008/layout/VerticalAccent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3017E07B-7C76-4929-859E-4E1A28D91628}">
      <dgm:prSet phldrT="[Texto]" custT="1"/>
      <dgm:spPr/>
      <dgm:t>
        <a:bodyPr/>
        <a:lstStyle/>
        <a:p>
          <a:r>
            <a:rPr lang="es-AR" sz="2000" dirty="0" smtClean="0">
              <a:latin typeface="Optima"/>
            </a:rPr>
            <a:t>Falta de Identificación de Autoridades y Beneficiario </a:t>
          </a:r>
          <a:r>
            <a:rPr lang="es-AR" sz="2000" dirty="0" smtClean="0">
              <a:solidFill>
                <a:schemeClr val="tx1"/>
              </a:solidFill>
              <a:latin typeface="Optima"/>
            </a:rPr>
            <a:t>Final</a:t>
          </a:r>
          <a:endParaRPr lang="en-US" sz="2000" dirty="0">
            <a:solidFill>
              <a:schemeClr val="tx1"/>
            </a:solidFill>
            <a:latin typeface="Optima"/>
          </a:endParaRPr>
        </a:p>
      </dgm:t>
    </dgm:pt>
    <dgm:pt modelId="{A7759EC1-2D5E-4F39-B17F-BFB2E4F13DE4}" type="sibTrans" cxnId="{408C9054-C3DA-47D3-9503-CFFECA4B088E}">
      <dgm:prSet/>
      <dgm:spPr/>
      <dgm:t>
        <a:bodyPr/>
        <a:lstStyle/>
        <a:p>
          <a:endParaRPr lang="en-US"/>
        </a:p>
      </dgm:t>
    </dgm:pt>
    <dgm:pt modelId="{98C35394-F324-4751-9A06-7C16C902728F}" type="parTrans" cxnId="{408C9054-C3DA-47D3-9503-CFFECA4B088E}">
      <dgm:prSet/>
      <dgm:spPr/>
      <dgm:t>
        <a:bodyPr/>
        <a:lstStyle/>
        <a:p>
          <a:endParaRPr lang="en-US"/>
        </a:p>
      </dgm:t>
    </dgm:pt>
    <dgm:pt modelId="{D56E59FD-A3FC-4F0A-A395-1E2B21B09BA0}">
      <dgm:prSet custT="1"/>
      <dgm:spPr/>
      <dgm:t>
        <a:bodyPr/>
        <a:lstStyle/>
        <a:p>
          <a:r>
            <a:rPr lang="es-AR" sz="2000" dirty="0" smtClean="0">
              <a:latin typeface="Optima"/>
            </a:rPr>
            <a:t>Perfiles de Cliente deficientes</a:t>
          </a:r>
        </a:p>
      </dgm:t>
    </dgm:pt>
    <dgm:pt modelId="{341E3FAF-D621-4203-87A8-C66EBF14A494}" type="parTrans" cxnId="{C9C7C03D-E208-47C6-A300-1F9D6B25C416}">
      <dgm:prSet/>
      <dgm:spPr/>
      <dgm:t>
        <a:bodyPr/>
        <a:lstStyle/>
        <a:p>
          <a:endParaRPr lang="es-AR"/>
        </a:p>
      </dgm:t>
    </dgm:pt>
    <dgm:pt modelId="{18CDC645-A33B-4EAE-9955-1200DEEA963D}" type="sibTrans" cxnId="{C9C7C03D-E208-47C6-A300-1F9D6B25C416}">
      <dgm:prSet/>
      <dgm:spPr/>
      <dgm:t>
        <a:bodyPr/>
        <a:lstStyle/>
        <a:p>
          <a:endParaRPr lang="es-AR"/>
        </a:p>
      </dgm:t>
    </dgm:pt>
    <dgm:pt modelId="{B1F2F069-04BA-4FA9-9BC9-F67046C9682D}">
      <dgm:prSet custT="1"/>
      <dgm:spPr/>
      <dgm:t>
        <a:bodyPr/>
        <a:lstStyle/>
        <a:p>
          <a:r>
            <a:rPr lang="en-US" sz="2000" dirty="0" smtClean="0">
              <a:latin typeface="Optima"/>
            </a:rPr>
            <a:t>No identificación de PEPs </a:t>
          </a:r>
          <a:endParaRPr lang="en-US" sz="2000" dirty="0">
            <a:latin typeface="Optima"/>
          </a:endParaRPr>
        </a:p>
      </dgm:t>
    </dgm:pt>
    <dgm:pt modelId="{4EBE68A3-1293-4FF8-BCFA-CCE503EEF496}" type="parTrans" cxnId="{D79189E7-0BEE-4FE9-984C-3B374CB0BCD2}">
      <dgm:prSet/>
      <dgm:spPr/>
      <dgm:t>
        <a:bodyPr/>
        <a:lstStyle/>
        <a:p>
          <a:endParaRPr lang="es-AR"/>
        </a:p>
      </dgm:t>
    </dgm:pt>
    <dgm:pt modelId="{86CB2883-525B-4428-B37D-DACFE3BA9672}" type="sibTrans" cxnId="{D79189E7-0BEE-4FE9-984C-3B374CB0BCD2}">
      <dgm:prSet/>
      <dgm:spPr/>
      <dgm:t>
        <a:bodyPr/>
        <a:lstStyle/>
        <a:p>
          <a:endParaRPr lang="es-AR"/>
        </a:p>
      </dgm:t>
    </dgm:pt>
    <dgm:pt modelId="{7C2C97FD-8BDB-4447-9681-BC312DB4E80F}">
      <dgm:prSet custT="1"/>
      <dgm:spPr/>
      <dgm:t>
        <a:bodyPr/>
        <a:lstStyle/>
        <a:p>
          <a:r>
            <a:rPr lang="es-AR" sz="2000" dirty="0" smtClean="0">
              <a:latin typeface="Optima"/>
            </a:rPr>
            <a:t>No aplicación de Debida diligencia reforzada (clientes HR)</a:t>
          </a:r>
          <a:endParaRPr lang="en-US" sz="2000" dirty="0">
            <a:latin typeface="Optima"/>
          </a:endParaRPr>
        </a:p>
      </dgm:t>
    </dgm:pt>
    <dgm:pt modelId="{B4B10659-3219-4CAA-B0BA-5A347A247E27}" type="parTrans" cxnId="{61E31411-8B90-479F-AC64-FCD73EFBB6DB}">
      <dgm:prSet/>
      <dgm:spPr/>
      <dgm:t>
        <a:bodyPr/>
        <a:lstStyle/>
        <a:p>
          <a:endParaRPr lang="es-AR"/>
        </a:p>
      </dgm:t>
    </dgm:pt>
    <dgm:pt modelId="{DA815021-BF74-43F9-8618-8418AE243AEB}" type="sibTrans" cxnId="{61E31411-8B90-479F-AC64-FCD73EFBB6DB}">
      <dgm:prSet/>
      <dgm:spPr/>
      <dgm:t>
        <a:bodyPr/>
        <a:lstStyle/>
        <a:p>
          <a:endParaRPr lang="es-AR"/>
        </a:p>
      </dgm:t>
    </dgm:pt>
    <dgm:pt modelId="{64462001-A9EE-4B87-91C8-F42860E089ED}">
      <dgm:prSet custT="1"/>
      <dgm:spPr/>
      <dgm:t>
        <a:bodyPr/>
        <a:lstStyle/>
        <a:p>
          <a:r>
            <a:rPr lang="es-AR" sz="2000" dirty="0" smtClean="0">
              <a:latin typeface="Optima"/>
            </a:rPr>
            <a:t>Ausencia de Documentación Respaldatoria en Legajos</a:t>
          </a:r>
        </a:p>
      </dgm:t>
    </dgm:pt>
    <dgm:pt modelId="{D13A7327-8EFC-49AB-809E-EF3716B0C259}" type="parTrans" cxnId="{1923D48E-93AF-41BF-A9BB-9BCCB7B95111}">
      <dgm:prSet/>
      <dgm:spPr/>
      <dgm:t>
        <a:bodyPr/>
        <a:lstStyle/>
        <a:p>
          <a:endParaRPr lang="en-US"/>
        </a:p>
      </dgm:t>
    </dgm:pt>
    <dgm:pt modelId="{E2908D87-1565-46CF-B111-25051722B5E3}" type="sibTrans" cxnId="{1923D48E-93AF-41BF-A9BB-9BCCB7B95111}">
      <dgm:prSet/>
      <dgm:spPr/>
      <dgm:t>
        <a:bodyPr/>
        <a:lstStyle/>
        <a:p>
          <a:endParaRPr lang="en-US"/>
        </a:p>
      </dgm:t>
    </dgm:pt>
    <dgm:pt modelId="{5300FAA2-3FAE-40C8-B044-6E13286DAA51}">
      <dgm:prSet custT="1"/>
      <dgm:spPr/>
      <dgm:t>
        <a:bodyPr/>
        <a:lstStyle/>
        <a:p>
          <a:r>
            <a:rPr lang="en-US" sz="2000" dirty="0" smtClean="0">
              <a:latin typeface="Optima"/>
            </a:rPr>
            <a:t>Falta de verificación contra listas de control</a:t>
          </a:r>
          <a:endParaRPr lang="en-US" sz="2000" dirty="0">
            <a:latin typeface="Optima"/>
          </a:endParaRPr>
        </a:p>
      </dgm:t>
    </dgm:pt>
    <dgm:pt modelId="{28929437-798C-418B-8E88-F74F00FC2DE0}" type="parTrans" cxnId="{3C41242F-3FF4-4EAC-8CBE-041B136CB718}">
      <dgm:prSet/>
      <dgm:spPr/>
      <dgm:t>
        <a:bodyPr/>
        <a:lstStyle/>
        <a:p>
          <a:endParaRPr lang="es-AR"/>
        </a:p>
      </dgm:t>
    </dgm:pt>
    <dgm:pt modelId="{6C74506D-6312-430E-8B98-250B240212F0}" type="sibTrans" cxnId="{3C41242F-3FF4-4EAC-8CBE-041B136CB718}">
      <dgm:prSet/>
      <dgm:spPr/>
      <dgm:t>
        <a:bodyPr/>
        <a:lstStyle/>
        <a:p>
          <a:endParaRPr lang="es-AR"/>
        </a:p>
      </dgm:t>
    </dgm:pt>
    <dgm:pt modelId="{6FBEAE2A-5BED-47FD-A95C-C61381EA6B67}" type="pres">
      <dgm:prSet presAssocID="{B3CFA38B-AED4-407C-95CA-53FBED9CF74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6BB74C45-91D2-407F-82DC-37A9C4E3B396}" type="pres">
      <dgm:prSet presAssocID="{3017E07B-7C76-4929-859E-4E1A28D91628}" presName="parenttextcomposite" presStyleCnt="0"/>
      <dgm:spPr/>
    </dgm:pt>
    <dgm:pt modelId="{32AC90AF-023F-471D-9CC0-B1249A450869}" type="pres">
      <dgm:prSet presAssocID="{3017E07B-7C76-4929-859E-4E1A28D91628}" presName="parenttext" presStyleLbl="revTx" presStyleIdx="0" presStyleCnt="6" custLinFactNeighborX="-191" custLinFactNeighborY="-210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9564F-4857-4A04-9F15-A478E351ABDD}" type="pres">
      <dgm:prSet presAssocID="{3017E07B-7C76-4929-859E-4E1A28D91628}" presName="parallelogramComposite" presStyleCnt="0"/>
      <dgm:spPr/>
    </dgm:pt>
    <dgm:pt modelId="{FC398CD6-DE6C-4838-8A5B-410208EFD8EE}" type="pres">
      <dgm:prSet presAssocID="{3017E07B-7C76-4929-859E-4E1A28D91628}" presName="parallelogram1" presStyleLbl="alignNode1" presStyleIdx="0" presStyleCnt="42"/>
      <dgm:spPr/>
    </dgm:pt>
    <dgm:pt modelId="{7AFABB4B-9820-4F90-9B5B-6E420F871C98}" type="pres">
      <dgm:prSet presAssocID="{3017E07B-7C76-4929-859E-4E1A28D91628}" presName="parallelogram2" presStyleLbl="alignNode1" presStyleIdx="1" presStyleCnt="42"/>
      <dgm:spPr/>
    </dgm:pt>
    <dgm:pt modelId="{D5F95A2F-7412-4272-8EC7-009173C5DB1B}" type="pres">
      <dgm:prSet presAssocID="{3017E07B-7C76-4929-859E-4E1A28D91628}" presName="parallelogram3" presStyleLbl="alignNode1" presStyleIdx="2" presStyleCnt="42"/>
      <dgm:spPr/>
    </dgm:pt>
    <dgm:pt modelId="{439D72BB-0CA9-4F20-BB6C-D44F255FD5AE}" type="pres">
      <dgm:prSet presAssocID="{3017E07B-7C76-4929-859E-4E1A28D91628}" presName="parallelogram4" presStyleLbl="alignNode1" presStyleIdx="3" presStyleCnt="42"/>
      <dgm:spPr/>
    </dgm:pt>
    <dgm:pt modelId="{BBBC74EA-4F55-4EC9-BFE0-6D277B305BB0}" type="pres">
      <dgm:prSet presAssocID="{3017E07B-7C76-4929-859E-4E1A28D91628}" presName="parallelogram5" presStyleLbl="alignNode1" presStyleIdx="4" presStyleCnt="42"/>
      <dgm:spPr/>
    </dgm:pt>
    <dgm:pt modelId="{7B143735-B6C6-42B1-8E56-5318E768CF04}" type="pres">
      <dgm:prSet presAssocID="{3017E07B-7C76-4929-859E-4E1A28D91628}" presName="parallelogram6" presStyleLbl="alignNode1" presStyleIdx="5" presStyleCnt="42"/>
      <dgm:spPr/>
    </dgm:pt>
    <dgm:pt modelId="{90708DC7-5972-4034-80AA-C6DBB6733704}" type="pres">
      <dgm:prSet presAssocID="{3017E07B-7C76-4929-859E-4E1A28D91628}" presName="parallelogram7" presStyleLbl="alignNode1" presStyleIdx="6" presStyleCnt="42"/>
      <dgm:spPr/>
    </dgm:pt>
    <dgm:pt modelId="{DA22C8D9-4527-481E-8A60-D05EFD60FB94}" type="pres">
      <dgm:prSet presAssocID="{A7759EC1-2D5E-4F39-B17F-BFB2E4F13DE4}" presName="sibTrans" presStyleCnt="0"/>
      <dgm:spPr/>
    </dgm:pt>
    <dgm:pt modelId="{A55A98B6-3416-4EB4-A909-CC1BABE77EE6}" type="pres">
      <dgm:prSet presAssocID="{B1F2F069-04BA-4FA9-9BC9-F67046C9682D}" presName="parenttextcomposite" presStyleCnt="0"/>
      <dgm:spPr/>
    </dgm:pt>
    <dgm:pt modelId="{F60A6695-0BCF-4A4C-9F63-DBED446269BA}" type="pres">
      <dgm:prSet presAssocID="{B1F2F069-04BA-4FA9-9BC9-F67046C9682D}" presName="parenttext" presStyleLbl="revTx" presStyleIdx="1" presStyleCnt="6" custScaleX="94205" custLinFactNeighborX="-382" custLinFactNeighborY="420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B3A6F72-3756-4A83-A2F9-5F04951CA9AE}" type="pres">
      <dgm:prSet presAssocID="{B1F2F069-04BA-4FA9-9BC9-F67046C9682D}" presName="parallelogramComposite" presStyleCnt="0"/>
      <dgm:spPr/>
    </dgm:pt>
    <dgm:pt modelId="{382D039E-3BB5-454B-97F6-441344A2785A}" type="pres">
      <dgm:prSet presAssocID="{B1F2F069-04BA-4FA9-9BC9-F67046C9682D}" presName="parallelogram1" presStyleLbl="alignNode1" presStyleIdx="7" presStyleCnt="42"/>
      <dgm:spPr/>
    </dgm:pt>
    <dgm:pt modelId="{99DCDABF-DCDE-4F03-ACF2-7A82F04FE0AE}" type="pres">
      <dgm:prSet presAssocID="{B1F2F069-04BA-4FA9-9BC9-F67046C9682D}" presName="parallelogram2" presStyleLbl="alignNode1" presStyleIdx="8" presStyleCnt="42"/>
      <dgm:spPr/>
    </dgm:pt>
    <dgm:pt modelId="{72CCB3F4-67B0-432C-8075-99B616A6C984}" type="pres">
      <dgm:prSet presAssocID="{B1F2F069-04BA-4FA9-9BC9-F67046C9682D}" presName="parallelogram3" presStyleLbl="alignNode1" presStyleIdx="9" presStyleCnt="42"/>
      <dgm:spPr/>
    </dgm:pt>
    <dgm:pt modelId="{A0857318-6292-47B8-B1AE-6252216E486D}" type="pres">
      <dgm:prSet presAssocID="{B1F2F069-04BA-4FA9-9BC9-F67046C9682D}" presName="parallelogram4" presStyleLbl="alignNode1" presStyleIdx="10" presStyleCnt="42"/>
      <dgm:spPr/>
    </dgm:pt>
    <dgm:pt modelId="{2E82B125-0F7A-4BB6-A5EC-D85373CB6726}" type="pres">
      <dgm:prSet presAssocID="{B1F2F069-04BA-4FA9-9BC9-F67046C9682D}" presName="parallelogram5" presStyleLbl="alignNode1" presStyleIdx="11" presStyleCnt="42"/>
      <dgm:spPr/>
    </dgm:pt>
    <dgm:pt modelId="{8BE8C615-F447-43C0-BE6F-1D2701FCF8CA}" type="pres">
      <dgm:prSet presAssocID="{B1F2F069-04BA-4FA9-9BC9-F67046C9682D}" presName="parallelogram6" presStyleLbl="alignNode1" presStyleIdx="12" presStyleCnt="42"/>
      <dgm:spPr/>
    </dgm:pt>
    <dgm:pt modelId="{27CA7B0F-864E-4EFC-BB62-98093A3C4CAB}" type="pres">
      <dgm:prSet presAssocID="{B1F2F069-04BA-4FA9-9BC9-F67046C9682D}" presName="parallelogram7" presStyleLbl="alignNode1" presStyleIdx="13" presStyleCnt="42"/>
      <dgm:spPr/>
    </dgm:pt>
    <dgm:pt modelId="{CDE1C2D6-D4A3-4560-9A07-A2888E220890}" type="pres">
      <dgm:prSet presAssocID="{86CB2883-525B-4428-B37D-DACFE3BA9672}" presName="sibTrans" presStyleCnt="0"/>
      <dgm:spPr/>
    </dgm:pt>
    <dgm:pt modelId="{C46E4CAE-3359-44DC-840E-BAB69905A06D}" type="pres">
      <dgm:prSet presAssocID="{5300FAA2-3FAE-40C8-B044-6E13286DAA51}" presName="parenttextcomposite" presStyleCnt="0"/>
      <dgm:spPr/>
    </dgm:pt>
    <dgm:pt modelId="{167C6C68-765F-472A-9BC9-7E5821A139D9}" type="pres">
      <dgm:prSet presAssocID="{5300FAA2-3FAE-40C8-B044-6E13286DAA51}" presName="parenttext" presStyleLbl="revTx" presStyleIdx="2" presStyleCnt="6" custScaleX="94205" custLinFactNeighborX="-382" custLinFactNeighborY="420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FACACAD-1095-40ED-A0EF-A36297A72B1D}" type="pres">
      <dgm:prSet presAssocID="{5300FAA2-3FAE-40C8-B044-6E13286DAA51}" presName="parallelogramComposite" presStyleCnt="0"/>
      <dgm:spPr/>
    </dgm:pt>
    <dgm:pt modelId="{C1BD3CAE-6787-4D21-A6DE-63448CF3412F}" type="pres">
      <dgm:prSet presAssocID="{5300FAA2-3FAE-40C8-B044-6E13286DAA51}" presName="parallelogram1" presStyleLbl="alignNode1" presStyleIdx="14" presStyleCnt="42"/>
      <dgm:spPr/>
    </dgm:pt>
    <dgm:pt modelId="{616DC494-04B7-4892-A389-6C0612072632}" type="pres">
      <dgm:prSet presAssocID="{5300FAA2-3FAE-40C8-B044-6E13286DAA51}" presName="parallelogram2" presStyleLbl="alignNode1" presStyleIdx="15" presStyleCnt="42"/>
      <dgm:spPr/>
    </dgm:pt>
    <dgm:pt modelId="{3999F998-F5D1-4DA4-B097-E47332D38AD6}" type="pres">
      <dgm:prSet presAssocID="{5300FAA2-3FAE-40C8-B044-6E13286DAA51}" presName="parallelogram3" presStyleLbl="alignNode1" presStyleIdx="16" presStyleCnt="42"/>
      <dgm:spPr/>
    </dgm:pt>
    <dgm:pt modelId="{AC629319-2F43-47E0-A809-7589D6E211D4}" type="pres">
      <dgm:prSet presAssocID="{5300FAA2-3FAE-40C8-B044-6E13286DAA51}" presName="parallelogram4" presStyleLbl="alignNode1" presStyleIdx="17" presStyleCnt="42"/>
      <dgm:spPr/>
    </dgm:pt>
    <dgm:pt modelId="{F19EFB9F-8AB8-40E6-B066-4BD61D07100C}" type="pres">
      <dgm:prSet presAssocID="{5300FAA2-3FAE-40C8-B044-6E13286DAA51}" presName="parallelogram5" presStyleLbl="alignNode1" presStyleIdx="18" presStyleCnt="42"/>
      <dgm:spPr/>
    </dgm:pt>
    <dgm:pt modelId="{5C2E84A6-EE11-4F60-992A-5743C40635BE}" type="pres">
      <dgm:prSet presAssocID="{5300FAA2-3FAE-40C8-B044-6E13286DAA51}" presName="parallelogram6" presStyleLbl="alignNode1" presStyleIdx="19" presStyleCnt="42"/>
      <dgm:spPr/>
    </dgm:pt>
    <dgm:pt modelId="{49C51C80-4D3C-4AC0-9FEF-96B324534CF8}" type="pres">
      <dgm:prSet presAssocID="{5300FAA2-3FAE-40C8-B044-6E13286DAA51}" presName="parallelogram7" presStyleLbl="alignNode1" presStyleIdx="20" presStyleCnt="42"/>
      <dgm:spPr/>
    </dgm:pt>
    <dgm:pt modelId="{BB084EDF-B104-4A5B-BCA5-FEE41127EC7E}" type="pres">
      <dgm:prSet presAssocID="{6C74506D-6312-430E-8B98-250B240212F0}" presName="sibTrans" presStyleCnt="0"/>
      <dgm:spPr/>
    </dgm:pt>
    <dgm:pt modelId="{F3A38619-4C6C-4204-9A83-634093ECE4F6}" type="pres">
      <dgm:prSet presAssocID="{7C2C97FD-8BDB-4447-9681-BC312DB4E80F}" presName="parenttextcomposite" presStyleCnt="0"/>
      <dgm:spPr/>
    </dgm:pt>
    <dgm:pt modelId="{D1EFFF2B-22BF-4C94-8CF8-4985744F836E}" type="pres">
      <dgm:prSet presAssocID="{7C2C97FD-8BDB-4447-9681-BC312DB4E80F}" presName="parenttext" presStyleLbl="revTx" presStyleIdx="3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7449F41-E4D5-4C7E-84EC-12AC053CC40D}" type="pres">
      <dgm:prSet presAssocID="{7C2C97FD-8BDB-4447-9681-BC312DB4E80F}" presName="parallelogramComposite" presStyleCnt="0"/>
      <dgm:spPr/>
    </dgm:pt>
    <dgm:pt modelId="{C7DC2514-70B1-497A-9126-9CDC4B835863}" type="pres">
      <dgm:prSet presAssocID="{7C2C97FD-8BDB-4447-9681-BC312DB4E80F}" presName="parallelogram1" presStyleLbl="alignNode1" presStyleIdx="21" presStyleCnt="42"/>
      <dgm:spPr/>
    </dgm:pt>
    <dgm:pt modelId="{A6EB7EB1-6496-4A35-A1CC-1A45B0A462C0}" type="pres">
      <dgm:prSet presAssocID="{7C2C97FD-8BDB-4447-9681-BC312DB4E80F}" presName="parallelogram2" presStyleLbl="alignNode1" presStyleIdx="22" presStyleCnt="42"/>
      <dgm:spPr/>
    </dgm:pt>
    <dgm:pt modelId="{E44E6FA8-E207-4F9F-809D-3152007C893B}" type="pres">
      <dgm:prSet presAssocID="{7C2C97FD-8BDB-4447-9681-BC312DB4E80F}" presName="parallelogram3" presStyleLbl="alignNode1" presStyleIdx="23" presStyleCnt="42"/>
      <dgm:spPr/>
    </dgm:pt>
    <dgm:pt modelId="{F8EDA0F8-3256-46D0-8448-8D5A35B90930}" type="pres">
      <dgm:prSet presAssocID="{7C2C97FD-8BDB-4447-9681-BC312DB4E80F}" presName="parallelogram4" presStyleLbl="alignNode1" presStyleIdx="24" presStyleCnt="42"/>
      <dgm:spPr/>
    </dgm:pt>
    <dgm:pt modelId="{56F74A7C-0D9F-43D9-BA02-45B658B029AA}" type="pres">
      <dgm:prSet presAssocID="{7C2C97FD-8BDB-4447-9681-BC312DB4E80F}" presName="parallelogram5" presStyleLbl="alignNode1" presStyleIdx="25" presStyleCnt="42"/>
      <dgm:spPr/>
    </dgm:pt>
    <dgm:pt modelId="{EA6A8E75-AE47-4AF3-8D3E-42C49F1284CB}" type="pres">
      <dgm:prSet presAssocID="{7C2C97FD-8BDB-4447-9681-BC312DB4E80F}" presName="parallelogram6" presStyleLbl="alignNode1" presStyleIdx="26" presStyleCnt="42"/>
      <dgm:spPr/>
    </dgm:pt>
    <dgm:pt modelId="{3AB607D2-1F9E-4F2D-8FCC-4C5566018383}" type="pres">
      <dgm:prSet presAssocID="{7C2C97FD-8BDB-4447-9681-BC312DB4E80F}" presName="parallelogram7" presStyleLbl="alignNode1" presStyleIdx="27" presStyleCnt="42"/>
      <dgm:spPr/>
    </dgm:pt>
    <dgm:pt modelId="{EF2095C2-7929-4365-9B49-B984E50BF9AF}" type="pres">
      <dgm:prSet presAssocID="{DA815021-BF74-43F9-8618-8418AE243AEB}" presName="sibTrans" presStyleCnt="0"/>
      <dgm:spPr/>
    </dgm:pt>
    <dgm:pt modelId="{A1A069E4-1940-4D68-B3D4-E847B675E124}" type="pres">
      <dgm:prSet presAssocID="{D56E59FD-A3FC-4F0A-A395-1E2B21B09BA0}" presName="parenttextcomposite" presStyleCnt="0"/>
      <dgm:spPr/>
    </dgm:pt>
    <dgm:pt modelId="{E1C43565-1C4D-4C11-A1F3-65B1E74561B3}" type="pres">
      <dgm:prSet presAssocID="{D56E59FD-A3FC-4F0A-A395-1E2B21B09BA0}" presName="parenttext" presStyleLbl="revTx" presStyleIdx="4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B779450-778C-4CE3-AE62-12A87779C601}" type="pres">
      <dgm:prSet presAssocID="{D56E59FD-A3FC-4F0A-A395-1E2B21B09BA0}" presName="parallelogramComposite" presStyleCnt="0"/>
      <dgm:spPr/>
    </dgm:pt>
    <dgm:pt modelId="{2E968A96-BA5B-45F3-9600-99B95B10E538}" type="pres">
      <dgm:prSet presAssocID="{D56E59FD-A3FC-4F0A-A395-1E2B21B09BA0}" presName="parallelogram1" presStyleLbl="alignNode1" presStyleIdx="28" presStyleCnt="42"/>
      <dgm:spPr/>
    </dgm:pt>
    <dgm:pt modelId="{DA80AC03-75FC-4BE4-B9AC-F761CDFC875A}" type="pres">
      <dgm:prSet presAssocID="{D56E59FD-A3FC-4F0A-A395-1E2B21B09BA0}" presName="parallelogram2" presStyleLbl="alignNode1" presStyleIdx="29" presStyleCnt="42"/>
      <dgm:spPr/>
    </dgm:pt>
    <dgm:pt modelId="{A19EB146-B6D0-4A1B-A441-CF8C663821AF}" type="pres">
      <dgm:prSet presAssocID="{D56E59FD-A3FC-4F0A-A395-1E2B21B09BA0}" presName="parallelogram3" presStyleLbl="alignNode1" presStyleIdx="30" presStyleCnt="42"/>
      <dgm:spPr/>
    </dgm:pt>
    <dgm:pt modelId="{A4806BB8-B20B-459E-96A3-21C85672AA2F}" type="pres">
      <dgm:prSet presAssocID="{D56E59FD-A3FC-4F0A-A395-1E2B21B09BA0}" presName="parallelogram4" presStyleLbl="alignNode1" presStyleIdx="31" presStyleCnt="42"/>
      <dgm:spPr/>
    </dgm:pt>
    <dgm:pt modelId="{FCF0087A-2F31-4F4E-B41B-1B149A355F38}" type="pres">
      <dgm:prSet presAssocID="{D56E59FD-A3FC-4F0A-A395-1E2B21B09BA0}" presName="parallelogram5" presStyleLbl="alignNode1" presStyleIdx="32" presStyleCnt="42"/>
      <dgm:spPr/>
    </dgm:pt>
    <dgm:pt modelId="{3BE35E7D-A45F-4479-B50E-4F9B04A30CA5}" type="pres">
      <dgm:prSet presAssocID="{D56E59FD-A3FC-4F0A-A395-1E2B21B09BA0}" presName="parallelogram6" presStyleLbl="alignNode1" presStyleIdx="33" presStyleCnt="42"/>
      <dgm:spPr/>
    </dgm:pt>
    <dgm:pt modelId="{351A3181-3E8F-41DA-ABF3-DF510811C34A}" type="pres">
      <dgm:prSet presAssocID="{D56E59FD-A3FC-4F0A-A395-1E2B21B09BA0}" presName="parallelogram7" presStyleLbl="alignNode1" presStyleIdx="34" presStyleCnt="42"/>
      <dgm:spPr/>
    </dgm:pt>
    <dgm:pt modelId="{DD85A70B-ECCF-4CEF-A7CC-B41AB2106477}" type="pres">
      <dgm:prSet presAssocID="{18CDC645-A33B-4EAE-9955-1200DEEA963D}" presName="sibTrans" presStyleCnt="0"/>
      <dgm:spPr/>
    </dgm:pt>
    <dgm:pt modelId="{28F1A489-37EC-4C7E-BCD8-E5CA7C592472}" type="pres">
      <dgm:prSet presAssocID="{64462001-A9EE-4B87-91C8-F42860E089ED}" presName="parenttextcomposite" presStyleCnt="0"/>
      <dgm:spPr/>
    </dgm:pt>
    <dgm:pt modelId="{6EA6E3BF-BC6E-4DD8-B3C6-EB3325389315}" type="pres">
      <dgm:prSet presAssocID="{64462001-A9EE-4B87-91C8-F42860E089ED}" presName="parenttext" presStyleLbl="revTx" presStyleIdx="5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4C0F1-3A26-41EF-BEDB-94B4BE16C941}" type="pres">
      <dgm:prSet presAssocID="{64462001-A9EE-4B87-91C8-F42860E089ED}" presName="parallelogramComposite" presStyleCnt="0"/>
      <dgm:spPr/>
    </dgm:pt>
    <dgm:pt modelId="{9522339A-E426-42DE-9269-7FA3DB93D836}" type="pres">
      <dgm:prSet presAssocID="{64462001-A9EE-4B87-91C8-F42860E089ED}" presName="parallelogram1" presStyleLbl="alignNode1" presStyleIdx="35" presStyleCnt="42"/>
      <dgm:spPr/>
    </dgm:pt>
    <dgm:pt modelId="{B681150C-E5AD-4D43-83D0-9D0152398192}" type="pres">
      <dgm:prSet presAssocID="{64462001-A9EE-4B87-91C8-F42860E089ED}" presName="parallelogram2" presStyleLbl="alignNode1" presStyleIdx="36" presStyleCnt="42"/>
      <dgm:spPr/>
    </dgm:pt>
    <dgm:pt modelId="{A7B5E4A4-04E3-4E6B-B617-4392F36BBB44}" type="pres">
      <dgm:prSet presAssocID="{64462001-A9EE-4B87-91C8-F42860E089ED}" presName="parallelogram3" presStyleLbl="alignNode1" presStyleIdx="37" presStyleCnt="42"/>
      <dgm:spPr/>
    </dgm:pt>
    <dgm:pt modelId="{A7F446C5-AA70-4A60-9B64-A7D624009B65}" type="pres">
      <dgm:prSet presAssocID="{64462001-A9EE-4B87-91C8-F42860E089ED}" presName="parallelogram4" presStyleLbl="alignNode1" presStyleIdx="38" presStyleCnt="42"/>
      <dgm:spPr/>
    </dgm:pt>
    <dgm:pt modelId="{8496E327-C692-4E70-93EF-62B5DA3DE380}" type="pres">
      <dgm:prSet presAssocID="{64462001-A9EE-4B87-91C8-F42860E089ED}" presName="parallelogram5" presStyleLbl="alignNode1" presStyleIdx="39" presStyleCnt="42"/>
      <dgm:spPr/>
    </dgm:pt>
    <dgm:pt modelId="{9C6F970E-FF1A-4AE1-AB72-7B94312F6E84}" type="pres">
      <dgm:prSet presAssocID="{64462001-A9EE-4B87-91C8-F42860E089ED}" presName="parallelogram6" presStyleLbl="alignNode1" presStyleIdx="40" presStyleCnt="42"/>
      <dgm:spPr/>
    </dgm:pt>
    <dgm:pt modelId="{D244106A-685E-4601-AF8F-43E69847A0DB}" type="pres">
      <dgm:prSet presAssocID="{64462001-A9EE-4B87-91C8-F42860E089ED}" presName="parallelogram7" presStyleLbl="alignNode1" presStyleIdx="41" presStyleCnt="42"/>
      <dgm:spPr/>
    </dgm:pt>
  </dgm:ptLst>
  <dgm:cxnLst>
    <dgm:cxn modelId="{C815C8E2-F13E-4D98-9398-9029B4236EA7}" type="presOf" srcId="{5300FAA2-3FAE-40C8-B044-6E13286DAA51}" destId="{167C6C68-765F-472A-9BC9-7E5821A139D9}" srcOrd="0" destOrd="0" presId="urn:microsoft.com/office/officeart/2008/layout/VerticalAccentList"/>
    <dgm:cxn modelId="{868139D9-7055-824A-85A7-F68212C647F6}" type="presOf" srcId="{B3CFA38B-AED4-407C-95CA-53FBED9CF74E}" destId="{6FBEAE2A-5BED-47FD-A95C-C61381EA6B67}" srcOrd="0" destOrd="0" presId="urn:microsoft.com/office/officeart/2008/layout/VerticalAccentList"/>
    <dgm:cxn modelId="{61E31411-8B90-479F-AC64-FCD73EFBB6DB}" srcId="{B3CFA38B-AED4-407C-95CA-53FBED9CF74E}" destId="{7C2C97FD-8BDB-4447-9681-BC312DB4E80F}" srcOrd="3" destOrd="0" parTransId="{B4B10659-3219-4CAA-B0BA-5A347A247E27}" sibTransId="{DA815021-BF74-43F9-8618-8418AE243AEB}"/>
    <dgm:cxn modelId="{C9C7C03D-E208-47C6-A300-1F9D6B25C416}" srcId="{B3CFA38B-AED4-407C-95CA-53FBED9CF74E}" destId="{D56E59FD-A3FC-4F0A-A395-1E2B21B09BA0}" srcOrd="4" destOrd="0" parTransId="{341E3FAF-D621-4203-87A8-C66EBF14A494}" sibTransId="{18CDC645-A33B-4EAE-9955-1200DEEA963D}"/>
    <dgm:cxn modelId="{E76C1AB3-6A99-4B4F-BD11-545A9DA5BD7B}" type="presOf" srcId="{7C2C97FD-8BDB-4447-9681-BC312DB4E80F}" destId="{D1EFFF2B-22BF-4C94-8CF8-4985744F836E}" srcOrd="0" destOrd="0" presId="urn:microsoft.com/office/officeart/2008/layout/VerticalAccentList"/>
    <dgm:cxn modelId="{CACDC45B-AACB-4A48-9277-364F893F41AF}" type="presOf" srcId="{B1F2F069-04BA-4FA9-9BC9-F67046C9682D}" destId="{F60A6695-0BCF-4A4C-9F63-DBED446269BA}" srcOrd="0" destOrd="0" presId="urn:microsoft.com/office/officeart/2008/layout/VerticalAccentList"/>
    <dgm:cxn modelId="{408C9054-C3DA-47D3-9503-CFFECA4B088E}" srcId="{B3CFA38B-AED4-407C-95CA-53FBED9CF74E}" destId="{3017E07B-7C76-4929-859E-4E1A28D91628}" srcOrd="0" destOrd="0" parTransId="{98C35394-F324-4751-9A06-7C16C902728F}" sibTransId="{A7759EC1-2D5E-4F39-B17F-BFB2E4F13DE4}"/>
    <dgm:cxn modelId="{D83C8677-C053-FD4B-8AE9-1ACF8CA48E6D}" type="presOf" srcId="{3017E07B-7C76-4929-859E-4E1A28D91628}" destId="{32AC90AF-023F-471D-9CC0-B1249A450869}" srcOrd="0" destOrd="0" presId="urn:microsoft.com/office/officeart/2008/layout/VerticalAccentList"/>
    <dgm:cxn modelId="{D5983C4A-2B8D-B441-98AE-8EA36D36CBB7}" type="presOf" srcId="{64462001-A9EE-4B87-91C8-F42860E089ED}" destId="{6EA6E3BF-BC6E-4DD8-B3C6-EB3325389315}" srcOrd="0" destOrd="0" presId="urn:microsoft.com/office/officeart/2008/layout/VerticalAccentList"/>
    <dgm:cxn modelId="{D79189E7-0BEE-4FE9-984C-3B374CB0BCD2}" srcId="{B3CFA38B-AED4-407C-95CA-53FBED9CF74E}" destId="{B1F2F069-04BA-4FA9-9BC9-F67046C9682D}" srcOrd="1" destOrd="0" parTransId="{4EBE68A3-1293-4FF8-BCFA-CCE503EEF496}" sibTransId="{86CB2883-525B-4428-B37D-DACFE3BA9672}"/>
    <dgm:cxn modelId="{3C41242F-3FF4-4EAC-8CBE-041B136CB718}" srcId="{B3CFA38B-AED4-407C-95CA-53FBED9CF74E}" destId="{5300FAA2-3FAE-40C8-B044-6E13286DAA51}" srcOrd="2" destOrd="0" parTransId="{28929437-798C-418B-8E88-F74F00FC2DE0}" sibTransId="{6C74506D-6312-430E-8B98-250B240212F0}"/>
    <dgm:cxn modelId="{1923D48E-93AF-41BF-A9BB-9BCCB7B95111}" srcId="{B3CFA38B-AED4-407C-95CA-53FBED9CF74E}" destId="{64462001-A9EE-4B87-91C8-F42860E089ED}" srcOrd="5" destOrd="0" parTransId="{D13A7327-8EFC-49AB-809E-EF3716B0C259}" sibTransId="{E2908D87-1565-46CF-B111-25051722B5E3}"/>
    <dgm:cxn modelId="{9E009529-2FCE-8547-A99D-94B57296E1CE}" type="presOf" srcId="{D56E59FD-A3FC-4F0A-A395-1E2B21B09BA0}" destId="{E1C43565-1C4D-4C11-A1F3-65B1E74561B3}" srcOrd="0" destOrd="0" presId="urn:microsoft.com/office/officeart/2008/layout/VerticalAccentList"/>
    <dgm:cxn modelId="{C5B4129B-EF87-624C-B301-BEA7D16DA21A}" type="presParOf" srcId="{6FBEAE2A-5BED-47FD-A95C-C61381EA6B67}" destId="{6BB74C45-91D2-407F-82DC-37A9C4E3B396}" srcOrd="0" destOrd="0" presId="urn:microsoft.com/office/officeart/2008/layout/VerticalAccentList"/>
    <dgm:cxn modelId="{E6FF518A-244E-A84B-B3D2-1E12FDF3572A}" type="presParOf" srcId="{6BB74C45-91D2-407F-82DC-37A9C4E3B396}" destId="{32AC90AF-023F-471D-9CC0-B1249A450869}" srcOrd="0" destOrd="0" presId="urn:microsoft.com/office/officeart/2008/layout/VerticalAccentList"/>
    <dgm:cxn modelId="{9155E0EC-734D-6A4B-AA45-94636793CDF0}" type="presParOf" srcId="{6FBEAE2A-5BED-47FD-A95C-C61381EA6B67}" destId="{CA99564F-4857-4A04-9F15-A478E351ABDD}" srcOrd="1" destOrd="0" presId="urn:microsoft.com/office/officeart/2008/layout/VerticalAccentList"/>
    <dgm:cxn modelId="{F755CA5D-7429-5A40-928C-856121B4981F}" type="presParOf" srcId="{CA99564F-4857-4A04-9F15-A478E351ABDD}" destId="{FC398CD6-DE6C-4838-8A5B-410208EFD8EE}" srcOrd="0" destOrd="0" presId="urn:microsoft.com/office/officeart/2008/layout/VerticalAccentList"/>
    <dgm:cxn modelId="{3380CEAA-A7B9-C74C-B42B-205F80349590}" type="presParOf" srcId="{CA99564F-4857-4A04-9F15-A478E351ABDD}" destId="{7AFABB4B-9820-4F90-9B5B-6E420F871C98}" srcOrd="1" destOrd="0" presId="urn:microsoft.com/office/officeart/2008/layout/VerticalAccentList"/>
    <dgm:cxn modelId="{931E5DDD-F03C-594C-8129-B84AA7D02A02}" type="presParOf" srcId="{CA99564F-4857-4A04-9F15-A478E351ABDD}" destId="{D5F95A2F-7412-4272-8EC7-009173C5DB1B}" srcOrd="2" destOrd="0" presId="urn:microsoft.com/office/officeart/2008/layout/VerticalAccentList"/>
    <dgm:cxn modelId="{DA3D17F8-A90B-E844-B309-038B17326269}" type="presParOf" srcId="{CA99564F-4857-4A04-9F15-A478E351ABDD}" destId="{439D72BB-0CA9-4F20-BB6C-D44F255FD5AE}" srcOrd="3" destOrd="0" presId="urn:microsoft.com/office/officeart/2008/layout/VerticalAccentList"/>
    <dgm:cxn modelId="{0C8118BF-7E28-8746-BE2A-7CF32DACD693}" type="presParOf" srcId="{CA99564F-4857-4A04-9F15-A478E351ABDD}" destId="{BBBC74EA-4F55-4EC9-BFE0-6D277B305BB0}" srcOrd="4" destOrd="0" presId="urn:microsoft.com/office/officeart/2008/layout/VerticalAccentList"/>
    <dgm:cxn modelId="{CB98A362-B10E-3641-B71C-7FF6ECB2E57E}" type="presParOf" srcId="{CA99564F-4857-4A04-9F15-A478E351ABDD}" destId="{7B143735-B6C6-42B1-8E56-5318E768CF04}" srcOrd="5" destOrd="0" presId="urn:microsoft.com/office/officeart/2008/layout/VerticalAccentList"/>
    <dgm:cxn modelId="{1BEE8899-3814-884D-9F58-0898C3CEA9F9}" type="presParOf" srcId="{CA99564F-4857-4A04-9F15-A478E351ABDD}" destId="{90708DC7-5972-4034-80AA-C6DBB6733704}" srcOrd="6" destOrd="0" presId="urn:microsoft.com/office/officeart/2008/layout/VerticalAccentList"/>
    <dgm:cxn modelId="{306F4AFC-3338-884D-9511-6EC2EADE99FE}" type="presParOf" srcId="{6FBEAE2A-5BED-47FD-A95C-C61381EA6B67}" destId="{DA22C8D9-4527-481E-8A60-D05EFD60FB94}" srcOrd="2" destOrd="0" presId="urn:microsoft.com/office/officeart/2008/layout/VerticalAccentList"/>
    <dgm:cxn modelId="{BCF09CDA-2F52-E448-A378-5D6A769E7FCA}" type="presParOf" srcId="{6FBEAE2A-5BED-47FD-A95C-C61381EA6B67}" destId="{A55A98B6-3416-4EB4-A909-CC1BABE77EE6}" srcOrd="3" destOrd="0" presId="urn:microsoft.com/office/officeart/2008/layout/VerticalAccentList"/>
    <dgm:cxn modelId="{8FB4AA1E-A402-F542-950B-63C7AF57D640}" type="presParOf" srcId="{A55A98B6-3416-4EB4-A909-CC1BABE77EE6}" destId="{F60A6695-0BCF-4A4C-9F63-DBED446269BA}" srcOrd="0" destOrd="0" presId="urn:microsoft.com/office/officeart/2008/layout/VerticalAccentList"/>
    <dgm:cxn modelId="{D1C1D04C-C770-EB4F-8F36-298119E92D7F}" type="presParOf" srcId="{6FBEAE2A-5BED-47FD-A95C-C61381EA6B67}" destId="{9B3A6F72-3756-4A83-A2F9-5F04951CA9AE}" srcOrd="4" destOrd="0" presId="urn:microsoft.com/office/officeart/2008/layout/VerticalAccentList"/>
    <dgm:cxn modelId="{144BAD1C-B0B5-8947-AC47-381637443F11}" type="presParOf" srcId="{9B3A6F72-3756-4A83-A2F9-5F04951CA9AE}" destId="{382D039E-3BB5-454B-97F6-441344A2785A}" srcOrd="0" destOrd="0" presId="urn:microsoft.com/office/officeart/2008/layout/VerticalAccentList"/>
    <dgm:cxn modelId="{7721C0CD-B9A6-1444-BA8E-555534D98E98}" type="presParOf" srcId="{9B3A6F72-3756-4A83-A2F9-5F04951CA9AE}" destId="{99DCDABF-DCDE-4F03-ACF2-7A82F04FE0AE}" srcOrd="1" destOrd="0" presId="urn:microsoft.com/office/officeart/2008/layout/VerticalAccentList"/>
    <dgm:cxn modelId="{28C0C111-35F8-2245-AC93-5F269130217F}" type="presParOf" srcId="{9B3A6F72-3756-4A83-A2F9-5F04951CA9AE}" destId="{72CCB3F4-67B0-432C-8075-99B616A6C984}" srcOrd="2" destOrd="0" presId="urn:microsoft.com/office/officeart/2008/layout/VerticalAccentList"/>
    <dgm:cxn modelId="{D9843505-6E98-724B-A7B5-3D9C6B60AA97}" type="presParOf" srcId="{9B3A6F72-3756-4A83-A2F9-5F04951CA9AE}" destId="{A0857318-6292-47B8-B1AE-6252216E486D}" srcOrd="3" destOrd="0" presId="urn:microsoft.com/office/officeart/2008/layout/VerticalAccentList"/>
    <dgm:cxn modelId="{BFE96D21-26B9-1C44-94B6-CD1162B34828}" type="presParOf" srcId="{9B3A6F72-3756-4A83-A2F9-5F04951CA9AE}" destId="{2E82B125-0F7A-4BB6-A5EC-D85373CB6726}" srcOrd="4" destOrd="0" presId="urn:microsoft.com/office/officeart/2008/layout/VerticalAccentList"/>
    <dgm:cxn modelId="{5B47D527-926D-8948-9AEE-8B2D2C462BCD}" type="presParOf" srcId="{9B3A6F72-3756-4A83-A2F9-5F04951CA9AE}" destId="{8BE8C615-F447-43C0-BE6F-1D2701FCF8CA}" srcOrd="5" destOrd="0" presId="urn:microsoft.com/office/officeart/2008/layout/VerticalAccentList"/>
    <dgm:cxn modelId="{DCB70ED1-AB8A-CD4A-869C-02ECCA94A2C6}" type="presParOf" srcId="{9B3A6F72-3756-4A83-A2F9-5F04951CA9AE}" destId="{27CA7B0F-864E-4EFC-BB62-98093A3C4CAB}" srcOrd="6" destOrd="0" presId="urn:microsoft.com/office/officeart/2008/layout/VerticalAccentList"/>
    <dgm:cxn modelId="{2913F8A9-C560-F944-AC62-9D56B67E271C}" type="presParOf" srcId="{6FBEAE2A-5BED-47FD-A95C-C61381EA6B67}" destId="{CDE1C2D6-D4A3-4560-9A07-A2888E220890}" srcOrd="5" destOrd="0" presId="urn:microsoft.com/office/officeart/2008/layout/VerticalAccentList"/>
    <dgm:cxn modelId="{79F62616-3C7F-40D9-A4C1-2B0213982CD3}" type="presParOf" srcId="{6FBEAE2A-5BED-47FD-A95C-C61381EA6B67}" destId="{C46E4CAE-3359-44DC-840E-BAB69905A06D}" srcOrd="6" destOrd="0" presId="urn:microsoft.com/office/officeart/2008/layout/VerticalAccentList"/>
    <dgm:cxn modelId="{363EE307-BEB9-4622-969F-3670F3339FCA}" type="presParOf" srcId="{C46E4CAE-3359-44DC-840E-BAB69905A06D}" destId="{167C6C68-765F-472A-9BC9-7E5821A139D9}" srcOrd="0" destOrd="0" presId="urn:microsoft.com/office/officeart/2008/layout/VerticalAccentList"/>
    <dgm:cxn modelId="{042E02C5-7DE4-4962-A525-9D7884D86A17}" type="presParOf" srcId="{6FBEAE2A-5BED-47FD-A95C-C61381EA6B67}" destId="{7FACACAD-1095-40ED-A0EF-A36297A72B1D}" srcOrd="7" destOrd="0" presId="urn:microsoft.com/office/officeart/2008/layout/VerticalAccentList"/>
    <dgm:cxn modelId="{BEAF6681-CB65-4445-9F2A-E4A5E6719AA9}" type="presParOf" srcId="{7FACACAD-1095-40ED-A0EF-A36297A72B1D}" destId="{C1BD3CAE-6787-4D21-A6DE-63448CF3412F}" srcOrd="0" destOrd="0" presId="urn:microsoft.com/office/officeart/2008/layout/VerticalAccentList"/>
    <dgm:cxn modelId="{26EE7F74-1BF8-4DC7-8734-AA37BB8435EA}" type="presParOf" srcId="{7FACACAD-1095-40ED-A0EF-A36297A72B1D}" destId="{616DC494-04B7-4892-A389-6C0612072632}" srcOrd="1" destOrd="0" presId="urn:microsoft.com/office/officeart/2008/layout/VerticalAccentList"/>
    <dgm:cxn modelId="{09371F09-16DB-4A36-B77B-ACD566CF90CF}" type="presParOf" srcId="{7FACACAD-1095-40ED-A0EF-A36297A72B1D}" destId="{3999F998-F5D1-4DA4-B097-E47332D38AD6}" srcOrd="2" destOrd="0" presId="urn:microsoft.com/office/officeart/2008/layout/VerticalAccentList"/>
    <dgm:cxn modelId="{1A90C5E9-F045-4DC3-AFDD-AC345001EAB9}" type="presParOf" srcId="{7FACACAD-1095-40ED-A0EF-A36297A72B1D}" destId="{AC629319-2F43-47E0-A809-7589D6E211D4}" srcOrd="3" destOrd="0" presId="urn:microsoft.com/office/officeart/2008/layout/VerticalAccentList"/>
    <dgm:cxn modelId="{2B986B9E-BF7E-4E06-A19E-F1AFE4084D18}" type="presParOf" srcId="{7FACACAD-1095-40ED-A0EF-A36297A72B1D}" destId="{F19EFB9F-8AB8-40E6-B066-4BD61D07100C}" srcOrd="4" destOrd="0" presId="urn:microsoft.com/office/officeart/2008/layout/VerticalAccentList"/>
    <dgm:cxn modelId="{609F08B8-8905-4DBE-B11A-505B1E8B189D}" type="presParOf" srcId="{7FACACAD-1095-40ED-A0EF-A36297A72B1D}" destId="{5C2E84A6-EE11-4F60-992A-5743C40635BE}" srcOrd="5" destOrd="0" presId="urn:microsoft.com/office/officeart/2008/layout/VerticalAccentList"/>
    <dgm:cxn modelId="{4D36C15C-F116-4AFA-8611-23C7975F74EA}" type="presParOf" srcId="{7FACACAD-1095-40ED-A0EF-A36297A72B1D}" destId="{49C51C80-4D3C-4AC0-9FEF-96B324534CF8}" srcOrd="6" destOrd="0" presId="urn:microsoft.com/office/officeart/2008/layout/VerticalAccentList"/>
    <dgm:cxn modelId="{AF924095-3051-4D06-8AF9-9E1974C5F553}" type="presParOf" srcId="{6FBEAE2A-5BED-47FD-A95C-C61381EA6B67}" destId="{BB084EDF-B104-4A5B-BCA5-FEE41127EC7E}" srcOrd="8" destOrd="0" presId="urn:microsoft.com/office/officeart/2008/layout/VerticalAccentList"/>
    <dgm:cxn modelId="{A978F624-97D2-9F4B-8530-BA913A68674A}" type="presParOf" srcId="{6FBEAE2A-5BED-47FD-A95C-C61381EA6B67}" destId="{F3A38619-4C6C-4204-9A83-634093ECE4F6}" srcOrd="9" destOrd="0" presId="urn:microsoft.com/office/officeart/2008/layout/VerticalAccentList"/>
    <dgm:cxn modelId="{FA16A604-F4F6-1A49-A2A5-53E695265A16}" type="presParOf" srcId="{F3A38619-4C6C-4204-9A83-634093ECE4F6}" destId="{D1EFFF2B-22BF-4C94-8CF8-4985744F836E}" srcOrd="0" destOrd="0" presId="urn:microsoft.com/office/officeart/2008/layout/VerticalAccentList"/>
    <dgm:cxn modelId="{DB381102-1D78-A04A-9F8F-135AF2B8CDC8}" type="presParOf" srcId="{6FBEAE2A-5BED-47FD-A95C-C61381EA6B67}" destId="{E7449F41-E4D5-4C7E-84EC-12AC053CC40D}" srcOrd="10" destOrd="0" presId="urn:microsoft.com/office/officeart/2008/layout/VerticalAccentList"/>
    <dgm:cxn modelId="{F0BE05C9-A952-D44D-ACE0-DAD13BAF5C77}" type="presParOf" srcId="{E7449F41-E4D5-4C7E-84EC-12AC053CC40D}" destId="{C7DC2514-70B1-497A-9126-9CDC4B835863}" srcOrd="0" destOrd="0" presId="urn:microsoft.com/office/officeart/2008/layout/VerticalAccentList"/>
    <dgm:cxn modelId="{943B2687-BB05-8548-A2AE-430422077CB2}" type="presParOf" srcId="{E7449F41-E4D5-4C7E-84EC-12AC053CC40D}" destId="{A6EB7EB1-6496-4A35-A1CC-1A45B0A462C0}" srcOrd="1" destOrd="0" presId="urn:microsoft.com/office/officeart/2008/layout/VerticalAccentList"/>
    <dgm:cxn modelId="{667AD00F-CDF6-FA43-A974-035437D3501E}" type="presParOf" srcId="{E7449F41-E4D5-4C7E-84EC-12AC053CC40D}" destId="{E44E6FA8-E207-4F9F-809D-3152007C893B}" srcOrd="2" destOrd="0" presId="urn:microsoft.com/office/officeart/2008/layout/VerticalAccentList"/>
    <dgm:cxn modelId="{7AFE0BC9-C03F-AB46-A5A1-8C5FFF4E1268}" type="presParOf" srcId="{E7449F41-E4D5-4C7E-84EC-12AC053CC40D}" destId="{F8EDA0F8-3256-46D0-8448-8D5A35B90930}" srcOrd="3" destOrd="0" presId="urn:microsoft.com/office/officeart/2008/layout/VerticalAccentList"/>
    <dgm:cxn modelId="{1FED24B4-FDCC-F143-A04F-72CCCC85B10A}" type="presParOf" srcId="{E7449F41-E4D5-4C7E-84EC-12AC053CC40D}" destId="{56F74A7C-0D9F-43D9-BA02-45B658B029AA}" srcOrd="4" destOrd="0" presId="urn:microsoft.com/office/officeart/2008/layout/VerticalAccentList"/>
    <dgm:cxn modelId="{E2DEB6B6-70DF-F549-8A7F-F2402C3DA9EA}" type="presParOf" srcId="{E7449F41-E4D5-4C7E-84EC-12AC053CC40D}" destId="{EA6A8E75-AE47-4AF3-8D3E-42C49F1284CB}" srcOrd="5" destOrd="0" presId="urn:microsoft.com/office/officeart/2008/layout/VerticalAccentList"/>
    <dgm:cxn modelId="{B48FA94D-6035-4048-B119-3A493F2A45C3}" type="presParOf" srcId="{E7449F41-E4D5-4C7E-84EC-12AC053CC40D}" destId="{3AB607D2-1F9E-4F2D-8FCC-4C5566018383}" srcOrd="6" destOrd="0" presId="urn:microsoft.com/office/officeart/2008/layout/VerticalAccentList"/>
    <dgm:cxn modelId="{205C6681-3990-1346-A889-1093C6898E6A}" type="presParOf" srcId="{6FBEAE2A-5BED-47FD-A95C-C61381EA6B67}" destId="{EF2095C2-7929-4365-9B49-B984E50BF9AF}" srcOrd="11" destOrd="0" presId="urn:microsoft.com/office/officeart/2008/layout/VerticalAccentList"/>
    <dgm:cxn modelId="{66BB4D74-5BD7-CF48-B630-1BB9391537BE}" type="presParOf" srcId="{6FBEAE2A-5BED-47FD-A95C-C61381EA6B67}" destId="{A1A069E4-1940-4D68-B3D4-E847B675E124}" srcOrd="12" destOrd="0" presId="urn:microsoft.com/office/officeart/2008/layout/VerticalAccentList"/>
    <dgm:cxn modelId="{11AAFE88-6421-5F49-B732-F391333AE881}" type="presParOf" srcId="{A1A069E4-1940-4D68-B3D4-E847B675E124}" destId="{E1C43565-1C4D-4C11-A1F3-65B1E74561B3}" srcOrd="0" destOrd="0" presId="urn:microsoft.com/office/officeart/2008/layout/VerticalAccentList"/>
    <dgm:cxn modelId="{59CDECE3-330A-6443-9038-88397E0A8594}" type="presParOf" srcId="{6FBEAE2A-5BED-47FD-A95C-C61381EA6B67}" destId="{CB779450-778C-4CE3-AE62-12A87779C601}" srcOrd="13" destOrd="0" presId="urn:microsoft.com/office/officeart/2008/layout/VerticalAccentList"/>
    <dgm:cxn modelId="{D8B8F63B-640B-7A41-A1DF-7D6ABE9AF37A}" type="presParOf" srcId="{CB779450-778C-4CE3-AE62-12A87779C601}" destId="{2E968A96-BA5B-45F3-9600-99B95B10E538}" srcOrd="0" destOrd="0" presId="urn:microsoft.com/office/officeart/2008/layout/VerticalAccentList"/>
    <dgm:cxn modelId="{9E2C3B46-E70E-2141-953C-D9F8781B3075}" type="presParOf" srcId="{CB779450-778C-4CE3-AE62-12A87779C601}" destId="{DA80AC03-75FC-4BE4-B9AC-F761CDFC875A}" srcOrd="1" destOrd="0" presId="urn:microsoft.com/office/officeart/2008/layout/VerticalAccentList"/>
    <dgm:cxn modelId="{9117A781-D713-F54A-9FCE-0B5974179424}" type="presParOf" srcId="{CB779450-778C-4CE3-AE62-12A87779C601}" destId="{A19EB146-B6D0-4A1B-A441-CF8C663821AF}" srcOrd="2" destOrd="0" presId="urn:microsoft.com/office/officeart/2008/layout/VerticalAccentList"/>
    <dgm:cxn modelId="{67F9C002-0746-FB48-9B70-5FC12B68E643}" type="presParOf" srcId="{CB779450-778C-4CE3-AE62-12A87779C601}" destId="{A4806BB8-B20B-459E-96A3-21C85672AA2F}" srcOrd="3" destOrd="0" presId="urn:microsoft.com/office/officeart/2008/layout/VerticalAccentList"/>
    <dgm:cxn modelId="{B409370B-6968-0741-86C0-4225C63A7C9E}" type="presParOf" srcId="{CB779450-778C-4CE3-AE62-12A87779C601}" destId="{FCF0087A-2F31-4F4E-B41B-1B149A355F38}" srcOrd="4" destOrd="0" presId="urn:microsoft.com/office/officeart/2008/layout/VerticalAccentList"/>
    <dgm:cxn modelId="{06438CA3-3F9A-044B-9F0D-1A55C0C9AC87}" type="presParOf" srcId="{CB779450-778C-4CE3-AE62-12A87779C601}" destId="{3BE35E7D-A45F-4479-B50E-4F9B04A30CA5}" srcOrd="5" destOrd="0" presId="urn:microsoft.com/office/officeart/2008/layout/VerticalAccentList"/>
    <dgm:cxn modelId="{12EC4616-0336-E046-B852-11B0FBFA3A93}" type="presParOf" srcId="{CB779450-778C-4CE3-AE62-12A87779C601}" destId="{351A3181-3E8F-41DA-ABF3-DF510811C34A}" srcOrd="6" destOrd="0" presId="urn:microsoft.com/office/officeart/2008/layout/VerticalAccentList"/>
    <dgm:cxn modelId="{7DC6B97F-2CB5-6248-A1E9-D51503AB8907}" type="presParOf" srcId="{6FBEAE2A-5BED-47FD-A95C-C61381EA6B67}" destId="{DD85A70B-ECCF-4CEF-A7CC-B41AB2106477}" srcOrd="14" destOrd="0" presId="urn:microsoft.com/office/officeart/2008/layout/VerticalAccentList"/>
    <dgm:cxn modelId="{0F5EF76B-99BB-214E-8962-A9E4A2165796}" type="presParOf" srcId="{6FBEAE2A-5BED-47FD-A95C-C61381EA6B67}" destId="{28F1A489-37EC-4C7E-BCD8-E5CA7C592472}" srcOrd="15" destOrd="0" presId="urn:microsoft.com/office/officeart/2008/layout/VerticalAccentList"/>
    <dgm:cxn modelId="{483719CF-472E-7647-93D1-5A65CF24E17A}" type="presParOf" srcId="{28F1A489-37EC-4C7E-BCD8-E5CA7C592472}" destId="{6EA6E3BF-BC6E-4DD8-B3C6-EB3325389315}" srcOrd="0" destOrd="0" presId="urn:microsoft.com/office/officeart/2008/layout/VerticalAccentList"/>
    <dgm:cxn modelId="{9448751D-B726-8349-9094-A5A4708A7430}" type="presParOf" srcId="{6FBEAE2A-5BED-47FD-A95C-C61381EA6B67}" destId="{39A4C0F1-3A26-41EF-BEDB-94B4BE16C941}" srcOrd="16" destOrd="0" presId="urn:microsoft.com/office/officeart/2008/layout/VerticalAccentList"/>
    <dgm:cxn modelId="{982C9D40-FDFA-4A40-B2D8-735F48BEA4A4}" type="presParOf" srcId="{39A4C0F1-3A26-41EF-BEDB-94B4BE16C941}" destId="{9522339A-E426-42DE-9269-7FA3DB93D836}" srcOrd="0" destOrd="0" presId="urn:microsoft.com/office/officeart/2008/layout/VerticalAccentList"/>
    <dgm:cxn modelId="{9C8923AA-0B79-AE46-B7C0-19702A3FC680}" type="presParOf" srcId="{39A4C0F1-3A26-41EF-BEDB-94B4BE16C941}" destId="{B681150C-E5AD-4D43-83D0-9D0152398192}" srcOrd="1" destOrd="0" presId="urn:microsoft.com/office/officeart/2008/layout/VerticalAccentList"/>
    <dgm:cxn modelId="{B94F496C-3BBC-5346-92EC-F24EEB2BC603}" type="presParOf" srcId="{39A4C0F1-3A26-41EF-BEDB-94B4BE16C941}" destId="{A7B5E4A4-04E3-4E6B-B617-4392F36BBB44}" srcOrd="2" destOrd="0" presId="urn:microsoft.com/office/officeart/2008/layout/VerticalAccentList"/>
    <dgm:cxn modelId="{8B472517-8A95-224A-B5E9-44EAC8ADC4AF}" type="presParOf" srcId="{39A4C0F1-3A26-41EF-BEDB-94B4BE16C941}" destId="{A7F446C5-AA70-4A60-9B64-A7D624009B65}" srcOrd="3" destOrd="0" presId="urn:microsoft.com/office/officeart/2008/layout/VerticalAccentList"/>
    <dgm:cxn modelId="{4624B7A5-B257-4E4F-A10B-E55D4875233C}" type="presParOf" srcId="{39A4C0F1-3A26-41EF-BEDB-94B4BE16C941}" destId="{8496E327-C692-4E70-93EF-62B5DA3DE380}" srcOrd="4" destOrd="0" presId="urn:microsoft.com/office/officeart/2008/layout/VerticalAccentList"/>
    <dgm:cxn modelId="{DA0ED7BD-7A8E-D74F-8F99-CC3CDF403A32}" type="presParOf" srcId="{39A4C0F1-3A26-41EF-BEDB-94B4BE16C941}" destId="{9C6F970E-FF1A-4AE1-AB72-7B94312F6E84}" srcOrd="5" destOrd="0" presId="urn:microsoft.com/office/officeart/2008/layout/VerticalAccentList"/>
    <dgm:cxn modelId="{A8E6EDA6-4785-1844-B2D9-2A8E6519547F}" type="presParOf" srcId="{39A4C0F1-3A26-41EF-BEDB-94B4BE16C941}" destId="{D244106A-685E-4601-AF8F-43E69847A0DB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3CFA38B-AED4-407C-95CA-53FBED9CF74E}" type="doc">
      <dgm:prSet loTypeId="urn:microsoft.com/office/officeart/2008/layout/VerticalAccent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F978CE57-662A-4BA1-86DC-6846EE05E71E}">
      <dgm:prSet custT="1"/>
      <dgm:spPr/>
      <dgm:t>
        <a:bodyPr/>
        <a:lstStyle/>
        <a:p>
          <a:r>
            <a:rPr lang="es-AR" sz="2000" dirty="0" smtClean="0">
              <a:latin typeface="Optima"/>
            </a:rPr>
            <a:t>Falta de registro del análisis, conclusiones y documentación</a:t>
          </a:r>
          <a:endParaRPr lang="en-US" sz="2000" dirty="0">
            <a:latin typeface="Optima"/>
          </a:endParaRPr>
        </a:p>
      </dgm:t>
    </dgm:pt>
    <dgm:pt modelId="{8D1445EB-D53A-41B8-BFE5-ECF1DAE0BC2B}" type="sibTrans" cxnId="{C7FC9644-9746-4117-9085-6ECCEAD08968}">
      <dgm:prSet/>
      <dgm:spPr/>
      <dgm:t>
        <a:bodyPr/>
        <a:lstStyle/>
        <a:p>
          <a:endParaRPr lang="en-US"/>
        </a:p>
      </dgm:t>
    </dgm:pt>
    <dgm:pt modelId="{31047875-8A02-457B-9895-1874AEC22A51}" type="parTrans" cxnId="{C7FC9644-9746-4117-9085-6ECCEAD08968}">
      <dgm:prSet/>
      <dgm:spPr/>
      <dgm:t>
        <a:bodyPr/>
        <a:lstStyle/>
        <a:p>
          <a:endParaRPr lang="en-US"/>
        </a:p>
      </dgm:t>
    </dgm:pt>
    <dgm:pt modelId="{89E9E290-FB45-4A30-A985-0F199789DF52}">
      <dgm:prSet custT="1"/>
      <dgm:spPr/>
      <dgm:t>
        <a:bodyPr/>
        <a:lstStyle/>
        <a:p>
          <a:r>
            <a:rPr lang="es-AR" sz="2000" dirty="0" smtClean="0">
              <a:latin typeface="Optima"/>
            </a:rPr>
            <a:t>No fundamentación del ROS </a:t>
          </a:r>
          <a:endParaRPr lang="en-US" sz="2000" dirty="0">
            <a:latin typeface="Optima"/>
          </a:endParaRPr>
        </a:p>
      </dgm:t>
    </dgm:pt>
    <dgm:pt modelId="{66309FB5-A001-4E63-B5AF-3A625045D02C}" type="parTrans" cxnId="{B54DAF51-C2AB-4F7B-A19A-A97D965FB066}">
      <dgm:prSet/>
      <dgm:spPr/>
      <dgm:t>
        <a:bodyPr/>
        <a:lstStyle/>
        <a:p>
          <a:endParaRPr lang="en-US"/>
        </a:p>
      </dgm:t>
    </dgm:pt>
    <dgm:pt modelId="{9A300085-D161-4E3B-AE14-4924E6DEB6C5}" type="sibTrans" cxnId="{B54DAF51-C2AB-4F7B-A19A-A97D965FB066}">
      <dgm:prSet/>
      <dgm:spPr/>
      <dgm:t>
        <a:bodyPr/>
        <a:lstStyle/>
        <a:p>
          <a:endParaRPr lang="en-US"/>
        </a:p>
      </dgm:t>
    </dgm:pt>
    <dgm:pt modelId="{182AB5F8-CDB1-4AE5-AFB3-8467436EE0E3}">
      <dgm:prSet custT="1"/>
      <dgm:spPr/>
      <dgm:t>
        <a:bodyPr/>
        <a:lstStyle/>
        <a:p>
          <a:r>
            <a:rPr lang="es-AR" sz="2000" noProof="0" dirty="0" smtClean="0">
              <a:latin typeface="Optima"/>
            </a:rPr>
            <a:t>Falta de Calidad de la información incluida en el ROS</a:t>
          </a:r>
          <a:endParaRPr lang="es-AR" sz="2000" noProof="0" dirty="0">
            <a:latin typeface="Optima"/>
          </a:endParaRPr>
        </a:p>
      </dgm:t>
    </dgm:pt>
    <dgm:pt modelId="{3CB8EE50-5F08-4767-A84E-AA8D70FD8363}" type="parTrans" cxnId="{EB0539B3-71B5-4B0F-B4A2-CEC815AD5106}">
      <dgm:prSet/>
      <dgm:spPr/>
      <dgm:t>
        <a:bodyPr/>
        <a:lstStyle/>
        <a:p>
          <a:endParaRPr lang="es-AR"/>
        </a:p>
      </dgm:t>
    </dgm:pt>
    <dgm:pt modelId="{2468A558-6B09-4EB0-9AF4-8C23B5F2F847}" type="sibTrans" cxnId="{EB0539B3-71B5-4B0F-B4A2-CEC815AD5106}">
      <dgm:prSet/>
      <dgm:spPr/>
      <dgm:t>
        <a:bodyPr/>
        <a:lstStyle/>
        <a:p>
          <a:endParaRPr lang="es-AR"/>
        </a:p>
      </dgm:t>
    </dgm:pt>
    <dgm:pt modelId="{E2818425-2983-4989-85BA-FC879F0378CC}">
      <dgm:prSet phldrT="[Texto]" custT="1"/>
      <dgm:spPr/>
      <dgm:t>
        <a:bodyPr/>
        <a:lstStyle/>
        <a:p>
          <a:r>
            <a:rPr lang="es-ES" sz="2000" dirty="0" smtClean="0">
              <a:latin typeface="Optima"/>
            </a:rPr>
            <a:t>No profundización del análisis ante operaciones inusuales</a:t>
          </a:r>
          <a:endParaRPr lang="en-US" sz="2000" dirty="0">
            <a:latin typeface="Optima"/>
          </a:endParaRPr>
        </a:p>
      </dgm:t>
    </dgm:pt>
    <dgm:pt modelId="{A7D70BFD-67CD-4C67-B32B-F63E32816962}" type="parTrans" cxnId="{4919DF54-AE06-4C41-AF26-0DF259A8F25E}">
      <dgm:prSet/>
      <dgm:spPr/>
      <dgm:t>
        <a:bodyPr/>
        <a:lstStyle/>
        <a:p>
          <a:endParaRPr lang="es-AR"/>
        </a:p>
      </dgm:t>
    </dgm:pt>
    <dgm:pt modelId="{E80CCD46-D1AF-4BE7-999A-4A37EA19A276}" type="sibTrans" cxnId="{4919DF54-AE06-4C41-AF26-0DF259A8F25E}">
      <dgm:prSet/>
      <dgm:spPr/>
      <dgm:t>
        <a:bodyPr/>
        <a:lstStyle/>
        <a:p>
          <a:endParaRPr lang="es-AR"/>
        </a:p>
      </dgm:t>
    </dgm:pt>
    <dgm:pt modelId="{E7B8CB7D-7212-4391-B0F4-40C6B75A4D12}">
      <dgm:prSet custT="1"/>
      <dgm:spPr/>
      <dgm:t>
        <a:bodyPr/>
        <a:lstStyle/>
        <a:p>
          <a:r>
            <a:rPr lang="en-US" sz="2000" dirty="0" err="1" smtClean="0">
              <a:latin typeface="Optima"/>
            </a:rPr>
            <a:t>Reportes</a:t>
          </a:r>
          <a:r>
            <a:rPr lang="en-US" sz="2000" dirty="0" smtClean="0">
              <a:latin typeface="Optima"/>
            </a:rPr>
            <a:t> </a:t>
          </a:r>
          <a:r>
            <a:rPr lang="en-US" sz="2000" dirty="0" err="1" smtClean="0">
              <a:latin typeface="Optima"/>
            </a:rPr>
            <a:t>Sistemáticos</a:t>
          </a:r>
          <a:r>
            <a:rPr lang="en-US" sz="2000" dirty="0" smtClean="0">
              <a:latin typeface="Optima"/>
            </a:rPr>
            <a:t> </a:t>
          </a:r>
          <a:r>
            <a:rPr lang="en-US" sz="2000" dirty="0" err="1" smtClean="0">
              <a:latin typeface="Optima"/>
            </a:rPr>
            <a:t>Mensuales</a:t>
          </a:r>
          <a:r>
            <a:rPr lang="en-US" sz="2000" dirty="0" smtClean="0">
              <a:latin typeface="Optima"/>
            </a:rPr>
            <a:t> no </a:t>
          </a:r>
          <a:r>
            <a:rPr lang="en-US" sz="2000" dirty="0" err="1" smtClean="0">
              <a:latin typeface="Optima"/>
            </a:rPr>
            <a:t>realizados</a:t>
          </a:r>
          <a:r>
            <a:rPr lang="en-US" sz="2000" dirty="0" smtClean="0">
              <a:latin typeface="Optima"/>
            </a:rPr>
            <a:t>/</a:t>
          </a:r>
          <a:r>
            <a:rPr lang="en-US" sz="2000" dirty="0" err="1" smtClean="0">
              <a:latin typeface="Optima"/>
            </a:rPr>
            <a:t>vencidos</a:t>
          </a:r>
          <a:r>
            <a:rPr lang="en-US" sz="2000" dirty="0" smtClean="0">
              <a:latin typeface="Optima"/>
            </a:rPr>
            <a:t> </a:t>
          </a:r>
          <a:endParaRPr lang="en-US" sz="2000" dirty="0">
            <a:latin typeface="Optima"/>
          </a:endParaRPr>
        </a:p>
      </dgm:t>
    </dgm:pt>
    <dgm:pt modelId="{3484382B-BB02-43AA-A2F1-8E937B7BA808}" type="parTrans" cxnId="{ECD68EB9-F2B0-446C-8F85-DF2D41E26B99}">
      <dgm:prSet/>
      <dgm:spPr/>
      <dgm:t>
        <a:bodyPr/>
        <a:lstStyle/>
        <a:p>
          <a:endParaRPr lang="en-US"/>
        </a:p>
      </dgm:t>
    </dgm:pt>
    <dgm:pt modelId="{ACCED603-3EEC-4FC8-AF62-6B8D837D18AC}" type="sibTrans" cxnId="{ECD68EB9-F2B0-446C-8F85-DF2D41E26B99}">
      <dgm:prSet/>
      <dgm:spPr/>
      <dgm:t>
        <a:bodyPr/>
        <a:lstStyle/>
        <a:p>
          <a:endParaRPr lang="en-US"/>
        </a:p>
      </dgm:t>
    </dgm:pt>
    <dgm:pt modelId="{F77D0F04-F95A-4D3C-BEE7-0EFF53817174}">
      <dgm:prSet phldrT="[Texto]" custT="1"/>
      <dgm:spPr/>
      <dgm:t>
        <a:bodyPr/>
        <a:lstStyle/>
        <a:p>
          <a:r>
            <a:rPr lang="es-AR" sz="2000" noProof="0" dirty="0" smtClean="0">
              <a:latin typeface="Optima"/>
            </a:rPr>
            <a:t>Deficiencias en los Sistemas de Monitoreo</a:t>
          </a:r>
          <a:endParaRPr lang="es-AR" sz="2000" noProof="0" dirty="0">
            <a:latin typeface="Optima"/>
          </a:endParaRPr>
        </a:p>
      </dgm:t>
    </dgm:pt>
    <dgm:pt modelId="{746AD9EB-72DA-4612-95CB-D664FED44FE9}" type="parTrans" cxnId="{ECC5C0F4-8013-4BBC-993B-F1FD75BB1FC0}">
      <dgm:prSet/>
      <dgm:spPr/>
      <dgm:t>
        <a:bodyPr/>
        <a:lstStyle/>
        <a:p>
          <a:endParaRPr lang="en-US"/>
        </a:p>
      </dgm:t>
    </dgm:pt>
    <dgm:pt modelId="{15BD355F-AD88-44B8-AA13-EA07BD559DA5}" type="sibTrans" cxnId="{ECC5C0F4-8013-4BBC-993B-F1FD75BB1FC0}">
      <dgm:prSet/>
      <dgm:spPr/>
      <dgm:t>
        <a:bodyPr/>
        <a:lstStyle/>
        <a:p>
          <a:endParaRPr lang="en-US"/>
        </a:p>
      </dgm:t>
    </dgm:pt>
    <dgm:pt modelId="{2D0E4C87-C28F-423D-A091-6B54FD996B07}">
      <dgm:prSet phldrT="[Texto]" custT="1"/>
      <dgm:spPr/>
      <dgm:t>
        <a:bodyPr/>
        <a:lstStyle/>
        <a:p>
          <a:r>
            <a:rPr lang="es-AR" sz="2000" dirty="0" smtClean="0">
              <a:latin typeface="Optima"/>
            </a:rPr>
            <a:t>Alertas sin tratamiento o vencidas</a:t>
          </a:r>
          <a:endParaRPr lang="en-US" sz="2000" dirty="0">
            <a:latin typeface="Optima"/>
          </a:endParaRPr>
        </a:p>
      </dgm:t>
    </dgm:pt>
    <dgm:pt modelId="{CA935B6B-B612-4179-A83E-BBA4A42CFEE6}" type="parTrans" cxnId="{409D746F-7373-4FC3-AB35-86CF7E55DE80}">
      <dgm:prSet/>
      <dgm:spPr/>
      <dgm:t>
        <a:bodyPr/>
        <a:lstStyle/>
        <a:p>
          <a:endParaRPr lang="es-AR"/>
        </a:p>
      </dgm:t>
    </dgm:pt>
    <dgm:pt modelId="{4BBD8978-1B9B-4FAA-87EB-02179C8D6649}" type="sibTrans" cxnId="{409D746F-7373-4FC3-AB35-86CF7E55DE80}">
      <dgm:prSet/>
      <dgm:spPr/>
      <dgm:t>
        <a:bodyPr/>
        <a:lstStyle/>
        <a:p>
          <a:endParaRPr lang="es-AR"/>
        </a:p>
      </dgm:t>
    </dgm:pt>
    <dgm:pt modelId="{6FBEAE2A-5BED-47FD-A95C-C61381EA6B67}" type="pres">
      <dgm:prSet presAssocID="{B3CFA38B-AED4-407C-95CA-53FBED9CF74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C0CF8E0A-41FA-4AB9-9F2D-AC579B5128DE}" type="pres">
      <dgm:prSet presAssocID="{F77D0F04-F95A-4D3C-BEE7-0EFF53817174}" presName="parenttextcomposite" presStyleCnt="0"/>
      <dgm:spPr/>
    </dgm:pt>
    <dgm:pt modelId="{7D604F32-80DF-4CBE-9EB9-72325E2E349E}" type="pres">
      <dgm:prSet presAssocID="{F77D0F04-F95A-4D3C-BEE7-0EFF53817174}" presName="parenttext" presStyleLbl="revTx" presStyleIdx="0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A44D7-C9D3-4533-90DE-E00EC41E9638}" type="pres">
      <dgm:prSet presAssocID="{F77D0F04-F95A-4D3C-BEE7-0EFF53817174}" presName="parallelogramComposite" presStyleCnt="0"/>
      <dgm:spPr/>
    </dgm:pt>
    <dgm:pt modelId="{D13EE427-7AC1-4B3E-B855-93CA9477EAB6}" type="pres">
      <dgm:prSet presAssocID="{F77D0F04-F95A-4D3C-BEE7-0EFF53817174}" presName="parallelogram1" presStyleLbl="alignNode1" presStyleIdx="0" presStyleCnt="49"/>
      <dgm:spPr/>
    </dgm:pt>
    <dgm:pt modelId="{32F50E4E-3785-4476-8B5D-CAC3D826C4F9}" type="pres">
      <dgm:prSet presAssocID="{F77D0F04-F95A-4D3C-BEE7-0EFF53817174}" presName="parallelogram2" presStyleLbl="alignNode1" presStyleIdx="1" presStyleCnt="49"/>
      <dgm:spPr/>
    </dgm:pt>
    <dgm:pt modelId="{53908E77-44AF-4BFE-9FFC-806DAE36F789}" type="pres">
      <dgm:prSet presAssocID="{F77D0F04-F95A-4D3C-BEE7-0EFF53817174}" presName="parallelogram3" presStyleLbl="alignNode1" presStyleIdx="2" presStyleCnt="49"/>
      <dgm:spPr/>
    </dgm:pt>
    <dgm:pt modelId="{FCD756ED-5251-411D-89D4-F25D21AC4386}" type="pres">
      <dgm:prSet presAssocID="{F77D0F04-F95A-4D3C-BEE7-0EFF53817174}" presName="parallelogram4" presStyleLbl="alignNode1" presStyleIdx="3" presStyleCnt="49"/>
      <dgm:spPr/>
    </dgm:pt>
    <dgm:pt modelId="{E2F28DB8-43B5-4933-B61A-15697EE897C1}" type="pres">
      <dgm:prSet presAssocID="{F77D0F04-F95A-4D3C-BEE7-0EFF53817174}" presName="parallelogram5" presStyleLbl="alignNode1" presStyleIdx="4" presStyleCnt="49"/>
      <dgm:spPr/>
    </dgm:pt>
    <dgm:pt modelId="{A7F4AF49-F18C-4407-B3D3-D069AE31514E}" type="pres">
      <dgm:prSet presAssocID="{F77D0F04-F95A-4D3C-BEE7-0EFF53817174}" presName="parallelogram6" presStyleLbl="alignNode1" presStyleIdx="5" presStyleCnt="49"/>
      <dgm:spPr/>
    </dgm:pt>
    <dgm:pt modelId="{65E1A6B7-7792-467A-963E-6E360BEE6812}" type="pres">
      <dgm:prSet presAssocID="{F77D0F04-F95A-4D3C-BEE7-0EFF53817174}" presName="parallelogram7" presStyleLbl="alignNode1" presStyleIdx="6" presStyleCnt="49"/>
      <dgm:spPr/>
    </dgm:pt>
    <dgm:pt modelId="{8FAA636F-1028-47DF-AE58-68AD341AE760}" type="pres">
      <dgm:prSet presAssocID="{15BD355F-AD88-44B8-AA13-EA07BD559DA5}" presName="sibTrans" presStyleCnt="0"/>
      <dgm:spPr/>
    </dgm:pt>
    <dgm:pt modelId="{6DB717B2-F083-41FE-AAAD-927F0ADEDDC7}" type="pres">
      <dgm:prSet presAssocID="{2D0E4C87-C28F-423D-A091-6B54FD996B07}" presName="parenttextcomposite" presStyleCnt="0"/>
      <dgm:spPr/>
    </dgm:pt>
    <dgm:pt modelId="{C2790EE0-E24B-41AE-BD8E-A9BF6C83769D}" type="pres">
      <dgm:prSet presAssocID="{2D0E4C87-C28F-423D-A091-6B54FD996B07}" presName="parenttext" presStyleLbl="revTx" presStyleIdx="1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85C80F9-A9E7-4813-9947-6E2D325144E0}" type="pres">
      <dgm:prSet presAssocID="{2D0E4C87-C28F-423D-A091-6B54FD996B07}" presName="parallelogramComposite" presStyleCnt="0"/>
      <dgm:spPr/>
    </dgm:pt>
    <dgm:pt modelId="{E9B219DB-31DB-49BB-B6EA-D1296850D35D}" type="pres">
      <dgm:prSet presAssocID="{2D0E4C87-C28F-423D-A091-6B54FD996B07}" presName="parallelogram1" presStyleLbl="alignNode1" presStyleIdx="7" presStyleCnt="49"/>
      <dgm:spPr/>
    </dgm:pt>
    <dgm:pt modelId="{E5BB45E6-CEEB-4413-8A0F-6531A445E9D3}" type="pres">
      <dgm:prSet presAssocID="{2D0E4C87-C28F-423D-A091-6B54FD996B07}" presName="parallelogram2" presStyleLbl="alignNode1" presStyleIdx="8" presStyleCnt="49"/>
      <dgm:spPr/>
    </dgm:pt>
    <dgm:pt modelId="{7351D16F-3390-4ECA-90AD-1FF6746CD260}" type="pres">
      <dgm:prSet presAssocID="{2D0E4C87-C28F-423D-A091-6B54FD996B07}" presName="parallelogram3" presStyleLbl="alignNode1" presStyleIdx="9" presStyleCnt="49"/>
      <dgm:spPr/>
    </dgm:pt>
    <dgm:pt modelId="{65A655B2-F403-44B3-9ADA-6E20A85357CB}" type="pres">
      <dgm:prSet presAssocID="{2D0E4C87-C28F-423D-A091-6B54FD996B07}" presName="parallelogram4" presStyleLbl="alignNode1" presStyleIdx="10" presStyleCnt="49"/>
      <dgm:spPr/>
    </dgm:pt>
    <dgm:pt modelId="{80A73934-A53B-44C1-923E-5E9171577985}" type="pres">
      <dgm:prSet presAssocID="{2D0E4C87-C28F-423D-A091-6B54FD996B07}" presName="parallelogram5" presStyleLbl="alignNode1" presStyleIdx="11" presStyleCnt="49"/>
      <dgm:spPr/>
    </dgm:pt>
    <dgm:pt modelId="{6C8D1264-EDC7-4F24-A536-65C8F91BED3F}" type="pres">
      <dgm:prSet presAssocID="{2D0E4C87-C28F-423D-A091-6B54FD996B07}" presName="parallelogram6" presStyleLbl="alignNode1" presStyleIdx="12" presStyleCnt="49"/>
      <dgm:spPr/>
    </dgm:pt>
    <dgm:pt modelId="{E65FA5C6-E0A9-4DDD-8089-A549CC5766C2}" type="pres">
      <dgm:prSet presAssocID="{2D0E4C87-C28F-423D-A091-6B54FD996B07}" presName="parallelogram7" presStyleLbl="alignNode1" presStyleIdx="13" presStyleCnt="49"/>
      <dgm:spPr/>
    </dgm:pt>
    <dgm:pt modelId="{637CDF88-1DDB-43E2-853F-199D08C91102}" type="pres">
      <dgm:prSet presAssocID="{4BBD8978-1B9B-4FAA-87EB-02179C8D6649}" presName="sibTrans" presStyleCnt="0"/>
      <dgm:spPr/>
    </dgm:pt>
    <dgm:pt modelId="{294FA6DA-6E21-4DE4-8265-9A52FA35D22F}" type="pres">
      <dgm:prSet presAssocID="{E2818425-2983-4989-85BA-FC879F0378CC}" presName="parenttextcomposite" presStyleCnt="0"/>
      <dgm:spPr/>
    </dgm:pt>
    <dgm:pt modelId="{9605564A-A787-4838-BA0B-4BF2D9AE4CBB}" type="pres">
      <dgm:prSet presAssocID="{E2818425-2983-4989-85BA-FC879F0378CC}" presName="parenttext" presStyleLbl="revTx" presStyleIdx="2" presStyleCnt="7" custScaleX="111162" custLinFactNeighborX="-382" custLinFactNeighborY="-210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437A616-2A3F-4C1E-8E0E-A0E811F0BCC0}" type="pres">
      <dgm:prSet presAssocID="{E2818425-2983-4989-85BA-FC879F0378CC}" presName="parallelogramComposite" presStyleCnt="0"/>
      <dgm:spPr/>
    </dgm:pt>
    <dgm:pt modelId="{01DBDF5E-DCAC-4FDD-A763-4BDD8328ABDA}" type="pres">
      <dgm:prSet presAssocID="{E2818425-2983-4989-85BA-FC879F0378CC}" presName="parallelogram1" presStyleLbl="alignNode1" presStyleIdx="14" presStyleCnt="49"/>
      <dgm:spPr/>
    </dgm:pt>
    <dgm:pt modelId="{C5538EFE-BE25-46E6-BAA8-F8BDB92057CD}" type="pres">
      <dgm:prSet presAssocID="{E2818425-2983-4989-85BA-FC879F0378CC}" presName="parallelogram2" presStyleLbl="alignNode1" presStyleIdx="15" presStyleCnt="49"/>
      <dgm:spPr/>
    </dgm:pt>
    <dgm:pt modelId="{6ACB499A-A5D8-4A24-B993-4F9C4AD58048}" type="pres">
      <dgm:prSet presAssocID="{E2818425-2983-4989-85BA-FC879F0378CC}" presName="parallelogram3" presStyleLbl="alignNode1" presStyleIdx="16" presStyleCnt="49"/>
      <dgm:spPr/>
    </dgm:pt>
    <dgm:pt modelId="{DACC11FD-B9B3-4198-B0E2-54306FF7CCDC}" type="pres">
      <dgm:prSet presAssocID="{E2818425-2983-4989-85BA-FC879F0378CC}" presName="parallelogram4" presStyleLbl="alignNode1" presStyleIdx="17" presStyleCnt="49"/>
      <dgm:spPr/>
    </dgm:pt>
    <dgm:pt modelId="{922BBC16-F2CD-458E-8811-7F3DA978AFFE}" type="pres">
      <dgm:prSet presAssocID="{E2818425-2983-4989-85BA-FC879F0378CC}" presName="parallelogram5" presStyleLbl="alignNode1" presStyleIdx="18" presStyleCnt="49"/>
      <dgm:spPr/>
    </dgm:pt>
    <dgm:pt modelId="{3C6C0120-303F-47CB-BCE4-101E31835797}" type="pres">
      <dgm:prSet presAssocID="{E2818425-2983-4989-85BA-FC879F0378CC}" presName="parallelogram6" presStyleLbl="alignNode1" presStyleIdx="19" presStyleCnt="49"/>
      <dgm:spPr/>
    </dgm:pt>
    <dgm:pt modelId="{7D5D9AA3-F422-431F-A12D-B86D06FED373}" type="pres">
      <dgm:prSet presAssocID="{E2818425-2983-4989-85BA-FC879F0378CC}" presName="parallelogram7" presStyleLbl="alignNode1" presStyleIdx="20" presStyleCnt="49"/>
      <dgm:spPr/>
    </dgm:pt>
    <dgm:pt modelId="{9B7516A6-FBCE-4F17-B443-768585761D93}" type="pres">
      <dgm:prSet presAssocID="{E80CCD46-D1AF-4BE7-999A-4A37EA19A276}" presName="sibTrans" presStyleCnt="0"/>
      <dgm:spPr/>
    </dgm:pt>
    <dgm:pt modelId="{52C6B5EE-2FC5-4A12-BB72-FBE09C400B43}" type="pres">
      <dgm:prSet presAssocID="{F978CE57-662A-4BA1-86DC-6846EE05E71E}" presName="parenttextcomposite" presStyleCnt="0"/>
      <dgm:spPr/>
    </dgm:pt>
    <dgm:pt modelId="{C1C399EA-C9C0-4EF7-8713-24E28C39A2C1}" type="pres">
      <dgm:prSet presAssocID="{F978CE57-662A-4BA1-86DC-6846EE05E71E}" presName="parenttext" presStyleLbl="revTx" presStyleIdx="3" presStyleCnt="7" custScaleX="117533" custLinFactNeighborX="-241" custLinFactNeighborY="-265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800E3-6583-4926-87CB-CC9E6FDA62DC}" type="pres">
      <dgm:prSet presAssocID="{F978CE57-662A-4BA1-86DC-6846EE05E71E}" presName="parallelogramComposite" presStyleCnt="0"/>
      <dgm:spPr/>
    </dgm:pt>
    <dgm:pt modelId="{DA70A3F0-06AE-4996-AB5B-C75D54614D44}" type="pres">
      <dgm:prSet presAssocID="{F978CE57-662A-4BA1-86DC-6846EE05E71E}" presName="parallelogram1" presStyleLbl="alignNode1" presStyleIdx="21" presStyleCnt="49"/>
      <dgm:spPr/>
    </dgm:pt>
    <dgm:pt modelId="{16065617-FDD0-4AE4-97BD-FA13F35CB2D2}" type="pres">
      <dgm:prSet presAssocID="{F978CE57-662A-4BA1-86DC-6846EE05E71E}" presName="parallelogram2" presStyleLbl="alignNode1" presStyleIdx="22" presStyleCnt="49"/>
      <dgm:spPr/>
    </dgm:pt>
    <dgm:pt modelId="{C86B9323-5105-41CC-A295-DF80A04AA28D}" type="pres">
      <dgm:prSet presAssocID="{F978CE57-662A-4BA1-86DC-6846EE05E71E}" presName="parallelogram3" presStyleLbl="alignNode1" presStyleIdx="23" presStyleCnt="49"/>
      <dgm:spPr/>
    </dgm:pt>
    <dgm:pt modelId="{814D98BC-8B6E-4875-A37B-F3A4A7E53489}" type="pres">
      <dgm:prSet presAssocID="{F978CE57-662A-4BA1-86DC-6846EE05E71E}" presName="parallelogram4" presStyleLbl="alignNode1" presStyleIdx="24" presStyleCnt="49"/>
      <dgm:spPr/>
    </dgm:pt>
    <dgm:pt modelId="{0365A422-80D1-49BA-BC1C-63FD4CF8D423}" type="pres">
      <dgm:prSet presAssocID="{F978CE57-662A-4BA1-86DC-6846EE05E71E}" presName="parallelogram5" presStyleLbl="alignNode1" presStyleIdx="25" presStyleCnt="49"/>
      <dgm:spPr/>
    </dgm:pt>
    <dgm:pt modelId="{CC12D9FC-1E3B-4B39-AD12-DCCEEE085881}" type="pres">
      <dgm:prSet presAssocID="{F978CE57-662A-4BA1-86DC-6846EE05E71E}" presName="parallelogram6" presStyleLbl="alignNode1" presStyleIdx="26" presStyleCnt="49"/>
      <dgm:spPr/>
    </dgm:pt>
    <dgm:pt modelId="{3C2E6A7F-BDCB-49FD-AA00-EF61FE305BB2}" type="pres">
      <dgm:prSet presAssocID="{F978CE57-662A-4BA1-86DC-6846EE05E71E}" presName="parallelogram7" presStyleLbl="alignNode1" presStyleIdx="27" presStyleCnt="49"/>
      <dgm:spPr/>
    </dgm:pt>
    <dgm:pt modelId="{D268BBBC-2250-46EC-BCA0-9A0F657D910C}" type="pres">
      <dgm:prSet presAssocID="{8D1445EB-D53A-41B8-BFE5-ECF1DAE0BC2B}" presName="sibTrans" presStyleCnt="0"/>
      <dgm:spPr/>
    </dgm:pt>
    <dgm:pt modelId="{2A03B067-8596-4423-A70F-303B589C08AB}" type="pres">
      <dgm:prSet presAssocID="{89E9E290-FB45-4A30-A985-0F199789DF52}" presName="parenttextcomposite" presStyleCnt="0"/>
      <dgm:spPr/>
    </dgm:pt>
    <dgm:pt modelId="{0A55486E-4C2C-47F4-AB76-63F8191B6F3B}" type="pres">
      <dgm:prSet presAssocID="{89E9E290-FB45-4A30-A985-0F199789DF52}" presName="parenttext" presStyleLbl="revTx" presStyleIdx="4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D18C8-616D-4087-8B92-6C84FD70A0B3}" type="pres">
      <dgm:prSet presAssocID="{89E9E290-FB45-4A30-A985-0F199789DF52}" presName="parallelogramComposite" presStyleCnt="0"/>
      <dgm:spPr/>
    </dgm:pt>
    <dgm:pt modelId="{4FAFFFA4-38EF-41FF-BAE3-FC5584544993}" type="pres">
      <dgm:prSet presAssocID="{89E9E290-FB45-4A30-A985-0F199789DF52}" presName="parallelogram1" presStyleLbl="alignNode1" presStyleIdx="28" presStyleCnt="49"/>
      <dgm:spPr/>
    </dgm:pt>
    <dgm:pt modelId="{2F681F35-BF65-4EA4-9A4E-1ED7E1A723D2}" type="pres">
      <dgm:prSet presAssocID="{89E9E290-FB45-4A30-A985-0F199789DF52}" presName="parallelogram2" presStyleLbl="alignNode1" presStyleIdx="29" presStyleCnt="49"/>
      <dgm:spPr/>
    </dgm:pt>
    <dgm:pt modelId="{593E2839-B9FD-486B-85E3-2B28F9F431D5}" type="pres">
      <dgm:prSet presAssocID="{89E9E290-FB45-4A30-A985-0F199789DF52}" presName="parallelogram3" presStyleLbl="alignNode1" presStyleIdx="30" presStyleCnt="49"/>
      <dgm:spPr/>
    </dgm:pt>
    <dgm:pt modelId="{0A6F9C24-B3C7-44D4-90C8-24E4A950CEB9}" type="pres">
      <dgm:prSet presAssocID="{89E9E290-FB45-4A30-A985-0F199789DF52}" presName="parallelogram4" presStyleLbl="alignNode1" presStyleIdx="31" presStyleCnt="49"/>
      <dgm:spPr/>
    </dgm:pt>
    <dgm:pt modelId="{EF846606-0359-4407-BED5-04E770EBF059}" type="pres">
      <dgm:prSet presAssocID="{89E9E290-FB45-4A30-A985-0F199789DF52}" presName="parallelogram5" presStyleLbl="alignNode1" presStyleIdx="32" presStyleCnt="49"/>
      <dgm:spPr/>
    </dgm:pt>
    <dgm:pt modelId="{D5D53B0A-8F5A-41E3-9029-D2D29502DA1E}" type="pres">
      <dgm:prSet presAssocID="{89E9E290-FB45-4A30-A985-0F199789DF52}" presName="parallelogram6" presStyleLbl="alignNode1" presStyleIdx="33" presStyleCnt="49"/>
      <dgm:spPr/>
    </dgm:pt>
    <dgm:pt modelId="{71A44C1C-9C5C-40D0-862D-9CF4DA57CE96}" type="pres">
      <dgm:prSet presAssocID="{89E9E290-FB45-4A30-A985-0F199789DF52}" presName="parallelogram7" presStyleLbl="alignNode1" presStyleIdx="34" presStyleCnt="49"/>
      <dgm:spPr/>
    </dgm:pt>
    <dgm:pt modelId="{B27E8616-4CD9-4102-9DCA-590A39DAB69F}" type="pres">
      <dgm:prSet presAssocID="{9A300085-D161-4E3B-AE14-4924E6DEB6C5}" presName="sibTrans" presStyleCnt="0"/>
      <dgm:spPr/>
    </dgm:pt>
    <dgm:pt modelId="{A7FF938E-2C80-467E-A454-31A99BA2BB1E}" type="pres">
      <dgm:prSet presAssocID="{182AB5F8-CDB1-4AE5-AFB3-8467436EE0E3}" presName="parenttextcomposite" presStyleCnt="0"/>
      <dgm:spPr/>
    </dgm:pt>
    <dgm:pt modelId="{E23ED78A-70CC-4CC8-BEAF-48C3B48A482A}" type="pres">
      <dgm:prSet presAssocID="{182AB5F8-CDB1-4AE5-AFB3-8467436EE0E3}" presName="parenttext" presStyleLbl="revTx" presStyleIdx="5" presStyleCnt="7" custScaleX="11649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F1856C1-FD38-4838-9878-859FD5D1E231}" type="pres">
      <dgm:prSet presAssocID="{182AB5F8-CDB1-4AE5-AFB3-8467436EE0E3}" presName="parallelogramComposite" presStyleCnt="0"/>
      <dgm:spPr/>
    </dgm:pt>
    <dgm:pt modelId="{47AF81CA-6781-4EB2-80CC-33FEED6E8C6A}" type="pres">
      <dgm:prSet presAssocID="{182AB5F8-CDB1-4AE5-AFB3-8467436EE0E3}" presName="parallelogram1" presStyleLbl="alignNode1" presStyleIdx="35" presStyleCnt="49"/>
      <dgm:spPr/>
    </dgm:pt>
    <dgm:pt modelId="{155A82B6-2B77-414D-A73D-C99302CBB52A}" type="pres">
      <dgm:prSet presAssocID="{182AB5F8-CDB1-4AE5-AFB3-8467436EE0E3}" presName="parallelogram2" presStyleLbl="alignNode1" presStyleIdx="36" presStyleCnt="49"/>
      <dgm:spPr/>
    </dgm:pt>
    <dgm:pt modelId="{60C739D4-1E34-4036-A822-2C1A9F096937}" type="pres">
      <dgm:prSet presAssocID="{182AB5F8-CDB1-4AE5-AFB3-8467436EE0E3}" presName="parallelogram3" presStyleLbl="alignNode1" presStyleIdx="37" presStyleCnt="49"/>
      <dgm:spPr/>
    </dgm:pt>
    <dgm:pt modelId="{5375AC2D-5C40-43A9-9E2F-C093A32165E7}" type="pres">
      <dgm:prSet presAssocID="{182AB5F8-CDB1-4AE5-AFB3-8467436EE0E3}" presName="parallelogram4" presStyleLbl="alignNode1" presStyleIdx="38" presStyleCnt="49"/>
      <dgm:spPr/>
    </dgm:pt>
    <dgm:pt modelId="{8787802F-C6C2-431E-8071-33A57E2D34D7}" type="pres">
      <dgm:prSet presAssocID="{182AB5F8-CDB1-4AE5-AFB3-8467436EE0E3}" presName="parallelogram5" presStyleLbl="alignNode1" presStyleIdx="39" presStyleCnt="49"/>
      <dgm:spPr/>
    </dgm:pt>
    <dgm:pt modelId="{D5B009A6-9279-40D3-8E09-1DD8B14661AE}" type="pres">
      <dgm:prSet presAssocID="{182AB5F8-CDB1-4AE5-AFB3-8467436EE0E3}" presName="parallelogram6" presStyleLbl="alignNode1" presStyleIdx="40" presStyleCnt="49"/>
      <dgm:spPr/>
    </dgm:pt>
    <dgm:pt modelId="{CAD2B880-FF51-4C50-AAC6-A3B71148A584}" type="pres">
      <dgm:prSet presAssocID="{182AB5F8-CDB1-4AE5-AFB3-8467436EE0E3}" presName="parallelogram7" presStyleLbl="alignNode1" presStyleIdx="41" presStyleCnt="49"/>
      <dgm:spPr/>
    </dgm:pt>
    <dgm:pt modelId="{3169AADB-4F3F-4761-ACEA-C27A12EFD8BF}" type="pres">
      <dgm:prSet presAssocID="{2468A558-6B09-4EB0-9AF4-8C23B5F2F847}" presName="sibTrans" presStyleCnt="0"/>
      <dgm:spPr/>
    </dgm:pt>
    <dgm:pt modelId="{AD4699F2-1D5C-4831-9496-39D2DA558EA0}" type="pres">
      <dgm:prSet presAssocID="{E7B8CB7D-7212-4391-B0F4-40C6B75A4D12}" presName="parenttextcomposite" presStyleCnt="0"/>
      <dgm:spPr/>
    </dgm:pt>
    <dgm:pt modelId="{DE51A071-799B-427C-A0F8-F016636040A1}" type="pres">
      <dgm:prSet presAssocID="{E7B8CB7D-7212-4391-B0F4-40C6B75A4D12}" presName="parenttext" presStyleLbl="revTx" presStyleIdx="6" presStyleCnt="7" custScaleX="14911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5496668-1266-4B18-850A-521DDD7ECAED}" type="pres">
      <dgm:prSet presAssocID="{E7B8CB7D-7212-4391-B0F4-40C6B75A4D12}" presName="parallelogramComposite" presStyleCnt="0"/>
      <dgm:spPr/>
    </dgm:pt>
    <dgm:pt modelId="{4E9250E8-140A-467E-85E2-DB891C3FE425}" type="pres">
      <dgm:prSet presAssocID="{E7B8CB7D-7212-4391-B0F4-40C6B75A4D12}" presName="parallelogram1" presStyleLbl="alignNode1" presStyleIdx="42" presStyleCnt="49"/>
      <dgm:spPr/>
    </dgm:pt>
    <dgm:pt modelId="{D633B111-1CB2-43FD-96A2-A38920D79B83}" type="pres">
      <dgm:prSet presAssocID="{E7B8CB7D-7212-4391-B0F4-40C6B75A4D12}" presName="parallelogram2" presStyleLbl="alignNode1" presStyleIdx="43" presStyleCnt="49"/>
      <dgm:spPr/>
    </dgm:pt>
    <dgm:pt modelId="{BF30ABE0-DA09-4A53-9E75-8D1AAAA83751}" type="pres">
      <dgm:prSet presAssocID="{E7B8CB7D-7212-4391-B0F4-40C6B75A4D12}" presName="parallelogram3" presStyleLbl="alignNode1" presStyleIdx="44" presStyleCnt="49"/>
      <dgm:spPr/>
    </dgm:pt>
    <dgm:pt modelId="{CDABD389-546C-407E-9052-872C456FEBFC}" type="pres">
      <dgm:prSet presAssocID="{E7B8CB7D-7212-4391-B0F4-40C6B75A4D12}" presName="parallelogram4" presStyleLbl="alignNode1" presStyleIdx="45" presStyleCnt="49"/>
      <dgm:spPr/>
    </dgm:pt>
    <dgm:pt modelId="{FF8582C0-C5F6-444A-A921-3FD7E60C1E2C}" type="pres">
      <dgm:prSet presAssocID="{E7B8CB7D-7212-4391-B0F4-40C6B75A4D12}" presName="parallelogram5" presStyleLbl="alignNode1" presStyleIdx="46" presStyleCnt="49"/>
      <dgm:spPr/>
    </dgm:pt>
    <dgm:pt modelId="{DE1EECE1-C62B-4E9F-BBEA-ED3FE074A2E2}" type="pres">
      <dgm:prSet presAssocID="{E7B8CB7D-7212-4391-B0F4-40C6B75A4D12}" presName="parallelogram6" presStyleLbl="alignNode1" presStyleIdx="47" presStyleCnt="49"/>
      <dgm:spPr/>
    </dgm:pt>
    <dgm:pt modelId="{0C743E1C-E153-4483-990C-AA72B9E28626}" type="pres">
      <dgm:prSet presAssocID="{E7B8CB7D-7212-4391-B0F4-40C6B75A4D12}" presName="parallelogram7" presStyleLbl="alignNode1" presStyleIdx="48" presStyleCnt="49"/>
      <dgm:spPr/>
    </dgm:pt>
  </dgm:ptLst>
  <dgm:cxnLst>
    <dgm:cxn modelId="{7D0005B3-BAB6-304C-924C-BE901185E1B9}" type="presOf" srcId="{F978CE57-662A-4BA1-86DC-6846EE05E71E}" destId="{C1C399EA-C9C0-4EF7-8713-24E28C39A2C1}" srcOrd="0" destOrd="0" presId="urn:microsoft.com/office/officeart/2008/layout/VerticalAccentList"/>
    <dgm:cxn modelId="{EB0539B3-71B5-4B0F-B4A2-CEC815AD5106}" srcId="{B3CFA38B-AED4-407C-95CA-53FBED9CF74E}" destId="{182AB5F8-CDB1-4AE5-AFB3-8467436EE0E3}" srcOrd="5" destOrd="0" parTransId="{3CB8EE50-5F08-4767-A84E-AA8D70FD8363}" sibTransId="{2468A558-6B09-4EB0-9AF4-8C23B5F2F847}"/>
    <dgm:cxn modelId="{409D746F-7373-4FC3-AB35-86CF7E55DE80}" srcId="{B3CFA38B-AED4-407C-95CA-53FBED9CF74E}" destId="{2D0E4C87-C28F-423D-A091-6B54FD996B07}" srcOrd="1" destOrd="0" parTransId="{CA935B6B-B612-4179-A83E-BBA4A42CFEE6}" sibTransId="{4BBD8978-1B9B-4FAA-87EB-02179C8D6649}"/>
    <dgm:cxn modelId="{BF366197-A503-6D40-883D-AD9F270730B5}" type="presOf" srcId="{F77D0F04-F95A-4D3C-BEE7-0EFF53817174}" destId="{7D604F32-80DF-4CBE-9EB9-72325E2E349E}" srcOrd="0" destOrd="0" presId="urn:microsoft.com/office/officeart/2008/layout/VerticalAccentList"/>
    <dgm:cxn modelId="{B54DAF51-C2AB-4F7B-A19A-A97D965FB066}" srcId="{B3CFA38B-AED4-407C-95CA-53FBED9CF74E}" destId="{89E9E290-FB45-4A30-A985-0F199789DF52}" srcOrd="4" destOrd="0" parTransId="{66309FB5-A001-4E63-B5AF-3A625045D02C}" sibTransId="{9A300085-D161-4E3B-AE14-4924E6DEB6C5}"/>
    <dgm:cxn modelId="{6CB6FAFD-86F4-6C44-9F58-3B35991CA025}" type="presOf" srcId="{E7B8CB7D-7212-4391-B0F4-40C6B75A4D12}" destId="{DE51A071-799B-427C-A0F8-F016636040A1}" srcOrd="0" destOrd="0" presId="urn:microsoft.com/office/officeart/2008/layout/VerticalAccentList"/>
    <dgm:cxn modelId="{ECC5C0F4-8013-4BBC-993B-F1FD75BB1FC0}" srcId="{B3CFA38B-AED4-407C-95CA-53FBED9CF74E}" destId="{F77D0F04-F95A-4D3C-BEE7-0EFF53817174}" srcOrd="0" destOrd="0" parTransId="{746AD9EB-72DA-4612-95CB-D664FED44FE9}" sibTransId="{15BD355F-AD88-44B8-AA13-EA07BD559DA5}"/>
    <dgm:cxn modelId="{71B11CD2-BD9B-A649-BEDB-6A1146ED2A36}" type="presOf" srcId="{E2818425-2983-4989-85BA-FC879F0378CC}" destId="{9605564A-A787-4838-BA0B-4BF2D9AE4CBB}" srcOrd="0" destOrd="0" presId="urn:microsoft.com/office/officeart/2008/layout/VerticalAccentList"/>
    <dgm:cxn modelId="{4919DF54-AE06-4C41-AF26-0DF259A8F25E}" srcId="{B3CFA38B-AED4-407C-95CA-53FBED9CF74E}" destId="{E2818425-2983-4989-85BA-FC879F0378CC}" srcOrd="2" destOrd="0" parTransId="{A7D70BFD-67CD-4C67-B32B-F63E32816962}" sibTransId="{E80CCD46-D1AF-4BE7-999A-4A37EA19A276}"/>
    <dgm:cxn modelId="{ECD68EB9-F2B0-446C-8F85-DF2D41E26B99}" srcId="{B3CFA38B-AED4-407C-95CA-53FBED9CF74E}" destId="{E7B8CB7D-7212-4391-B0F4-40C6B75A4D12}" srcOrd="6" destOrd="0" parTransId="{3484382B-BB02-43AA-A2F1-8E937B7BA808}" sibTransId="{ACCED603-3EEC-4FC8-AF62-6B8D837D18AC}"/>
    <dgm:cxn modelId="{B1A81B3E-377B-EF41-8958-73E7DA96E5A9}" type="presOf" srcId="{2D0E4C87-C28F-423D-A091-6B54FD996B07}" destId="{C2790EE0-E24B-41AE-BD8E-A9BF6C83769D}" srcOrd="0" destOrd="0" presId="urn:microsoft.com/office/officeart/2008/layout/VerticalAccentList"/>
    <dgm:cxn modelId="{7664BAA0-762F-FA47-91F7-E1D665A6963B}" type="presOf" srcId="{B3CFA38B-AED4-407C-95CA-53FBED9CF74E}" destId="{6FBEAE2A-5BED-47FD-A95C-C61381EA6B67}" srcOrd="0" destOrd="0" presId="urn:microsoft.com/office/officeart/2008/layout/VerticalAccentList"/>
    <dgm:cxn modelId="{475711A6-BBAB-4E4A-9B31-8767D19F3678}" type="presOf" srcId="{182AB5F8-CDB1-4AE5-AFB3-8467436EE0E3}" destId="{E23ED78A-70CC-4CC8-BEAF-48C3B48A482A}" srcOrd="0" destOrd="0" presId="urn:microsoft.com/office/officeart/2008/layout/VerticalAccentList"/>
    <dgm:cxn modelId="{C7FC9644-9746-4117-9085-6ECCEAD08968}" srcId="{B3CFA38B-AED4-407C-95CA-53FBED9CF74E}" destId="{F978CE57-662A-4BA1-86DC-6846EE05E71E}" srcOrd="3" destOrd="0" parTransId="{31047875-8A02-457B-9895-1874AEC22A51}" sibTransId="{8D1445EB-D53A-41B8-BFE5-ECF1DAE0BC2B}"/>
    <dgm:cxn modelId="{427D3734-5839-BB42-B000-911BC113C1E4}" type="presOf" srcId="{89E9E290-FB45-4A30-A985-0F199789DF52}" destId="{0A55486E-4C2C-47F4-AB76-63F8191B6F3B}" srcOrd="0" destOrd="0" presId="urn:microsoft.com/office/officeart/2008/layout/VerticalAccentList"/>
    <dgm:cxn modelId="{3563531C-4854-D948-973C-0B45CA9A1AF0}" type="presParOf" srcId="{6FBEAE2A-5BED-47FD-A95C-C61381EA6B67}" destId="{C0CF8E0A-41FA-4AB9-9F2D-AC579B5128DE}" srcOrd="0" destOrd="0" presId="urn:microsoft.com/office/officeart/2008/layout/VerticalAccentList"/>
    <dgm:cxn modelId="{65ED1AAC-3246-9840-B6EF-F948212FA756}" type="presParOf" srcId="{C0CF8E0A-41FA-4AB9-9F2D-AC579B5128DE}" destId="{7D604F32-80DF-4CBE-9EB9-72325E2E349E}" srcOrd="0" destOrd="0" presId="urn:microsoft.com/office/officeart/2008/layout/VerticalAccentList"/>
    <dgm:cxn modelId="{F5376022-F020-734F-88F2-C7C77D00FD0A}" type="presParOf" srcId="{6FBEAE2A-5BED-47FD-A95C-C61381EA6B67}" destId="{43CA44D7-C9D3-4533-90DE-E00EC41E9638}" srcOrd="1" destOrd="0" presId="urn:microsoft.com/office/officeart/2008/layout/VerticalAccentList"/>
    <dgm:cxn modelId="{9448733B-3425-7147-AE1E-3783941F1329}" type="presParOf" srcId="{43CA44D7-C9D3-4533-90DE-E00EC41E9638}" destId="{D13EE427-7AC1-4B3E-B855-93CA9477EAB6}" srcOrd="0" destOrd="0" presId="urn:microsoft.com/office/officeart/2008/layout/VerticalAccentList"/>
    <dgm:cxn modelId="{DDA84913-9C4D-854E-859F-06C2DF0EFF1F}" type="presParOf" srcId="{43CA44D7-C9D3-4533-90DE-E00EC41E9638}" destId="{32F50E4E-3785-4476-8B5D-CAC3D826C4F9}" srcOrd="1" destOrd="0" presId="urn:microsoft.com/office/officeart/2008/layout/VerticalAccentList"/>
    <dgm:cxn modelId="{28FD0D97-ACA7-9944-9096-DAE9FB912A9F}" type="presParOf" srcId="{43CA44D7-C9D3-4533-90DE-E00EC41E9638}" destId="{53908E77-44AF-4BFE-9FFC-806DAE36F789}" srcOrd="2" destOrd="0" presId="urn:microsoft.com/office/officeart/2008/layout/VerticalAccentList"/>
    <dgm:cxn modelId="{54ACCE8D-3B89-DB43-AAE9-6D7920448C9B}" type="presParOf" srcId="{43CA44D7-C9D3-4533-90DE-E00EC41E9638}" destId="{FCD756ED-5251-411D-89D4-F25D21AC4386}" srcOrd="3" destOrd="0" presId="urn:microsoft.com/office/officeart/2008/layout/VerticalAccentList"/>
    <dgm:cxn modelId="{A506EF9D-BE3D-4F47-8213-61B8235DE4A8}" type="presParOf" srcId="{43CA44D7-C9D3-4533-90DE-E00EC41E9638}" destId="{E2F28DB8-43B5-4933-B61A-15697EE897C1}" srcOrd="4" destOrd="0" presId="urn:microsoft.com/office/officeart/2008/layout/VerticalAccentList"/>
    <dgm:cxn modelId="{A12D2403-2CD0-B447-8723-787902CE5CE9}" type="presParOf" srcId="{43CA44D7-C9D3-4533-90DE-E00EC41E9638}" destId="{A7F4AF49-F18C-4407-B3D3-D069AE31514E}" srcOrd="5" destOrd="0" presId="urn:microsoft.com/office/officeart/2008/layout/VerticalAccentList"/>
    <dgm:cxn modelId="{C6094B99-4508-C142-9DA4-282D4463DCB9}" type="presParOf" srcId="{43CA44D7-C9D3-4533-90DE-E00EC41E9638}" destId="{65E1A6B7-7792-467A-963E-6E360BEE6812}" srcOrd="6" destOrd="0" presId="urn:microsoft.com/office/officeart/2008/layout/VerticalAccentList"/>
    <dgm:cxn modelId="{DF1CD94C-2E91-374F-BBB3-9D54F79D0C7E}" type="presParOf" srcId="{6FBEAE2A-5BED-47FD-A95C-C61381EA6B67}" destId="{8FAA636F-1028-47DF-AE58-68AD341AE760}" srcOrd="2" destOrd="0" presId="urn:microsoft.com/office/officeart/2008/layout/VerticalAccentList"/>
    <dgm:cxn modelId="{F56B4A4B-2A7D-9F4A-A177-1D1BD82793E3}" type="presParOf" srcId="{6FBEAE2A-5BED-47FD-A95C-C61381EA6B67}" destId="{6DB717B2-F083-41FE-AAAD-927F0ADEDDC7}" srcOrd="3" destOrd="0" presId="urn:microsoft.com/office/officeart/2008/layout/VerticalAccentList"/>
    <dgm:cxn modelId="{731A5D20-0832-1742-9704-96AD83F66FD8}" type="presParOf" srcId="{6DB717B2-F083-41FE-AAAD-927F0ADEDDC7}" destId="{C2790EE0-E24B-41AE-BD8E-A9BF6C83769D}" srcOrd="0" destOrd="0" presId="urn:microsoft.com/office/officeart/2008/layout/VerticalAccentList"/>
    <dgm:cxn modelId="{E4D88F04-E4B6-324D-A419-D7DD2BA7ADAF}" type="presParOf" srcId="{6FBEAE2A-5BED-47FD-A95C-C61381EA6B67}" destId="{385C80F9-A9E7-4813-9947-6E2D325144E0}" srcOrd="4" destOrd="0" presId="urn:microsoft.com/office/officeart/2008/layout/VerticalAccentList"/>
    <dgm:cxn modelId="{7A1FA017-FD6F-C446-8E22-5638A6D13BBB}" type="presParOf" srcId="{385C80F9-A9E7-4813-9947-6E2D325144E0}" destId="{E9B219DB-31DB-49BB-B6EA-D1296850D35D}" srcOrd="0" destOrd="0" presId="urn:microsoft.com/office/officeart/2008/layout/VerticalAccentList"/>
    <dgm:cxn modelId="{36F9F89D-EE7E-6C45-BA42-E5AABB96E55A}" type="presParOf" srcId="{385C80F9-A9E7-4813-9947-6E2D325144E0}" destId="{E5BB45E6-CEEB-4413-8A0F-6531A445E9D3}" srcOrd="1" destOrd="0" presId="urn:microsoft.com/office/officeart/2008/layout/VerticalAccentList"/>
    <dgm:cxn modelId="{7BA0BFC4-9C73-F040-99BE-BA6A7E0DA3C3}" type="presParOf" srcId="{385C80F9-A9E7-4813-9947-6E2D325144E0}" destId="{7351D16F-3390-4ECA-90AD-1FF6746CD260}" srcOrd="2" destOrd="0" presId="urn:microsoft.com/office/officeart/2008/layout/VerticalAccentList"/>
    <dgm:cxn modelId="{73FB07F6-1F05-754E-8A37-CF83B42BE441}" type="presParOf" srcId="{385C80F9-A9E7-4813-9947-6E2D325144E0}" destId="{65A655B2-F403-44B3-9ADA-6E20A85357CB}" srcOrd="3" destOrd="0" presId="urn:microsoft.com/office/officeart/2008/layout/VerticalAccentList"/>
    <dgm:cxn modelId="{54C71CA4-D085-8E45-8015-C10F4B113427}" type="presParOf" srcId="{385C80F9-A9E7-4813-9947-6E2D325144E0}" destId="{80A73934-A53B-44C1-923E-5E9171577985}" srcOrd="4" destOrd="0" presId="urn:microsoft.com/office/officeart/2008/layout/VerticalAccentList"/>
    <dgm:cxn modelId="{44CC2D1E-5C2F-1B4D-A289-658A5B7B2045}" type="presParOf" srcId="{385C80F9-A9E7-4813-9947-6E2D325144E0}" destId="{6C8D1264-EDC7-4F24-A536-65C8F91BED3F}" srcOrd="5" destOrd="0" presId="urn:microsoft.com/office/officeart/2008/layout/VerticalAccentList"/>
    <dgm:cxn modelId="{8DCAE7F4-C56C-8043-B864-124E9064C55F}" type="presParOf" srcId="{385C80F9-A9E7-4813-9947-6E2D325144E0}" destId="{E65FA5C6-E0A9-4DDD-8089-A549CC5766C2}" srcOrd="6" destOrd="0" presId="urn:microsoft.com/office/officeart/2008/layout/VerticalAccentList"/>
    <dgm:cxn modelId="{C6FAE337-BBBA-DE45-B455-C867C316FC98}" type="presParOf" srcId="{6FBEAE2A-5BED-47FD-A95C-C61381EA6B67}" destId="{637CDF88-1DDB-43E2-853F-199D08C91102}" srcOrd="5" destOrd="0" presId="urn:microsoft.com/office/officeart/2008/layout/VerticalAccentList"/>
    <dgm:cxn modelId="{07473ED5-14AD-8142-849C-FA7EB5984F6F}" type="presParOf" srcId="{6FBEAE2A-5BED-47FD-A95C-C61381EA6B67}" destId="{294FA6DA-6E21-4DE4-8265-9A52FA35D22F}" srcOrd="6" destOrd="0" presId="urn:microsoft.com/office/officeart/2008/layout/VerticalAccentList"/>
    <dgm:cxn modelId="{77E4D218-DC1A-FA46-9151-401F6D25BBD8}" type="presParOf" srcId="{294FA6DA-6E21-4DE4-8265-9A52FA35D22F}" destId="{9605564A-A787-4838-BA0B-4BF2D9AE4CBB}" srcOrd="0" destOrd="0" presId="urn:microsoft.com/office/officeart/2008/layout/VerticalAccentList"/>
    <dgm:cxn modelId="{EEA05FF5-ACF5-7D44-8A9B-3C4BED0E2BE3}" type="presParOf" srcId="{6FBEAE2A-5BED-47FD-A95C-C61381EA6B67}" destId="{A437A616-2A3F-4C1E-8E0E-A0E811F0BCC0}" srcOrd="7" destOrd="0" presId="urn:microsoft.com/office/officeart/2008/layout/VerticalAccentList"/>
    <dgm:cxn modelId="{A75DE01B-710D-6E4C-ABA2-4E3469730C6B}" type="presParOf" srcId="{A437A616-2A3F-4C1E-8E0E-A0E811F0BCC0}" destId="{01DBDF5E-DCAC-4FDD-A763-4BDD8328ABDA}" srcOrd="0" destOrd="0" presId="urn:microsoft.com/office/officeart/2008/layout/VerticalAccentList"/>
    <dgm:cxn modelId="{D5E2AD6A-49AC-834B-BAD3-46107AFAD614}" type="presParOf" srcId="{A437A616-2A3F-4C1E-8E0E-A0E811F0BCC0}" destId="{C5538EFE-BE25-46E6-BAA8-F8BDB92057CD}" srcOrd="1" destOrd="0" presId="urn:microsoft.com/office/officeart/2008/layout/VerticalAccentList"/>
    <dgm:cxn modelId="{2407FBCB-0F98-384B-B8BF-8971F237BCD1}" type="presParOf" srcId="{A437A616-2A3F-4C1E-8E0E-A0E811F0BCC0}" destId="{6ACB499A-A5D8-4A24-B993-4F9C4AD58048}" srcOrd="2" destOrd="0" presId="urn:microsoft.com/office/officeart/2008/layout/VerticalAccentList"/>
    <dgm:cxn modelId="{BDD54B7E-B146-2247-AE58-FFDF277BFF05}" type="presParOf" srcId="{A437A616-2A3F-4C1E-8E0E-A0E811F0BCC0}" destId="{DACC11FD-B9B3-4198-B0E2-54306FF7CCDC}" srcOrd="3" destOrd="0" presId="urn:microsoft.com/office/officeart/2008/layout/VerticalAccentList"/>
    <dgm:cxn modelId="{9C72330C-9C8B-1646-A8A8-7B01B586083B}" type="presParOf" srcId="{A437A616-2A3F-4C1E-8E0E-A0E811F0BCC0}" destId="{922BBC16-F2CD-458E-8811-7F3DA978AFFE}" srcOrd="4" destOrd="0" presId="urn:microsoft.com/office/officeart/2008/layout/VerticalAccentList"/>
    <dgm:cxn modelId="{3347B8ED-E924-814E-81C1-FF969C43C17D}" type="presParOf" srcId="{A437A616-2A3F-4C1E-8E0E-A0E811F0BCC0}" destId="{3C6C0120-303F-47CB-BCE4-101E31835797}" srcOrd="5" destOrd="0" presId="urn:microsoft.com/office/officeart/2008/layout/VerticalAccentList"/>
    <dgm:cxn modelId="{B7147C09-84E4-104B-961B-B9EB4C2A63E7}" type="presParOf" srcId="{A437A616-2A3F-4C1E-8E0E-A0E811F0BCC0}" destId="{7D5D9AA3-F422-431F-A12D-B86D06FED373}" srcOrd="6" destOrd="0" presId="urn:microsoft.com/office/officeart/2008/layout/VerticalAccentList"/>
    <dgm:cxn modelId="{1DCE8177-73F6-5A4C-BDAD-9AB76DDF5685}" type="presParOf" srcId="{6FBEAE2A-5BED-47FD-A95C-C61381EA6B67}" destId="{9B7516A6-FBCE-4F17-B443-768585761D93}" srcOrd="8" destOrd="0" presId="urn:microsoft.com/office/officeart/2008/layout/VerticalAccentList"/>
    <dgm:cxn modelId="{12481865-2D91-7E4C-8263-2D8B91709A1B}" type="presParOf" srcId="{6FBEAE2A-5BED-47FD-A95C-C61381EA6B67}" destId="{52C6B5EE-2FC5-4A12-BB72-FBE09C400B43}" srcOrd="9" destOrd="0" presId="urn:microsoft.com/office/officeart/2008/layout/VerticalAccentList"/>
    <dgm:cxn modelId="{9A3AF5D9-9F27-A64D-83E1-ECDCB4CF0C2A}" type="presParOf" srcId="{52C6B5EE-2FC5-4A12-BB72-FBE09C400B43}" destId="{C1C399EA-C9C0-4EF7-8713-24E28C39A2C1}" srcOrd="0" destOrd="0" presId="urn:microsoft.com/office/officeart/2008/layout/VerticalAccentList"/>
    <dgm:cxn modelId="{EF80E1EB-54DD-5348-9DF8-85FE1815EDA9}" type="presParOf" srcId="{6FBEAE2A-5BED-47FD-A95C-C61381EA6B67}" destId="{734800E3-6583-4926-87CB-CC9E6FDA62DC}" srcOrd="10" destOrd="0" presId="urn:microsoft.com/office/officeart/2008/layout/VerticalAccentList"/>
    <dgm:cxn modelId="{DEE42D6C-5F6E-5C42-A4E4-B9892797E8FB}" type="presParOf" srcId="{734800E3-6583-4926-87CB-CC9E6FDA62DC}" destId="{DA70A3F0-06AE-4996-AB5B-C75D54614D44}" srcOrd="0" destOrd="0" presId="urn:microsoft.com/office/officeart/2008/layout/VerticalAccentList"/>
    <dgm:cxn modelId="{19D9CBA5-9B9F-8249-81FF-48D594627078}" type="presParOf" srcId="{734800E3-6583-4926-87CB-CC9E6FDA62DC}" destId="{16065617-FDD0-4AE4-97BD-FA13F35CB2D2}" srcOrd="1" destOrd="0" presId="urn:microsoft.com/office/officeart/2008/layout/VerticalAccentList"/>
    <dgm:cxn modelId="{07BE1BD7-D065-084D-B724-C2A367915B40}" type="presParOf" srcId="{734800E3-6583-4926-87CB-CC9E6FDA62DC}" destId="{C86B9323-5105-41CC-A295-DF80A04AA28D}" srcOrd="2" destOrd="0" presId="urn:microsoft.com/office/officeart/2008/layout/VerticalAccentList"/>
    <dgm:cxn modelId="{DC3D6403-EA83-CA47-BFA2-1CF55931C397}" type="presParOf" srcId="{734800E3-6583-4926-87CB-CC9E6FDA62DC}" destId="{814D98BC-8B6E-4875-A37B-F3A4A7E53489}" srcOrd="3" destOrd="0" presId="urn:microsoft.com/office/officeart/2008/layout/VerticalAccentList"/>
    <dgm:cxn modelId="{22D1178A-0ED0-8C4F-9FB0-906D1DC4EC83}" type="presParOf" srcId="{734800E3-6583-4926-87CB-CC9E6FDA62DC}" destId="{0365A422-80D1-49BA-BC1C-63FD4CF8D423}" srcOrd="4" destOrd="0" presId="urn:microsoft.com/office/officeart/2008/layout/VerticalAccentList"/>
    <dgm:cxn modelId="{6873DBA5-A1AE-EC46-8D90-4BB5355495F7}" type="presParOf" srcId="{734800E3-6583-4926-87CB-CC9E6FDA62DC}" destId="{CC12D9FC-1E3B-4B39-AD12-DCCEEE085881}" srcOrd="5" destOrd="0" presId="urn:microsoft.com/office/officeart/2008/layout/VerticalAccentList"/>
    <dgm:cxn modelId="{7BAC23F3-7B7C-BF4E-B313-2C9ED64CDFB5}" type="presParOf" srcId="{734800E3-6583-4926-87CB-CC9E6FDA62DC}" destId="{3C2E6A7F-BDCB-49FD-AA00-EF61FE305BB2}" srcOrd="6" destOrd="0" presId="urn:microsoft.com/office/officeart/2008/layout/VerticalAccentList"/>
    <dgm:cxn modelId="{62D11965-7548-7446-9F24-A6C33F2A894E}" type="presParOf" srcId="{6FBEAE2A-5BED-47FD-A95C-C61381EA6B67}" destId="{D268BBBC-2250-46EC-BCA0-9A0F657D910C}" srcOrd="11" destOrd="0" presId="urn:microsoft.com/office/officeart/2008/layout/VerticalAccentList"/>
    <dgm:cxn modelId="{D9981008-B3CA-6D45-BBFB-3961906966C7}" type="presParOf" srcId="{6FBEAE2A-5BED-47FD-A95C-C61381EA6B67}" destId="{2A03B067-8596-4423-A70F-303B589C08AB}" srcOrd="12" destOrd="0" presId="urn:microsoft.com/office/officeart/2008/layout/VerticalAccentList"/>
    <dgm:cxn modelId="{1FEABD66-60E1-1441-8DC7-A4B2BA5F8DCC}" type="presParOf" srcId="{2A03B067-8596-4423-A70F-303B589C08AB}" destId="{0A55486E-4C2C-47F4-AB76-63F8191B6F3B}" srcOrd="0" destOrd="0" presId="urn:microsoft.com/office/officeart/2008/layout/VerticalAccentList"/>
    <dgm:cxn modelId="{1B8FBEF6-B77D-E64D-8040-47112C1D3AB7}" type="presParOf" srcId="{6FBEAE2A-5BED-47FD-A95C-C61381EA6B67}" destId="{1BAD18C8-616D-4087-8B92-6C84FD70A0B3}" srcOrd="13" destOrd="0" presId="urn:microsoft.com/office/officeart/2008/layout/VerticalAccentList"/>
    <dgm:cxn modelId="{C81950D6-8EEB-9945-A8A1-898C8D755113}" type="presParOf" srcId="{1BAD18C8-616D-4087-8B92-6C84FD70A0B3}" destId="{4FAFFFA4-38EF-41FF-BAE3-FC5584544993}" srcOrd="0" destOrd="0" presId="urn:microsoft.com/office/officeart/2008/layout/VerticalAccentList"/>
    <dgm:cxn modelId="{20C8002F-E136-1743-9361-BEFD10FC478F}" type="presParOf" srcId="{1BAD18C8-616D-4087-8B92-6C84FD70A0B3}" destId="{2F681F35-BF65-4EA4-9A4E-1ED7E1A723D2}" srcOrd="1" destOrd="0" presId="urn:microsoft.com/office/officeart/2008/layout/VerticalAccentList"/>
    <dgm:cxn modelId="{E6B95DD9-AE79-CA44-889D-AD9C39D754A7}" type="presParOf" srcId="{1BAD18C8-616D-4087-8B92-6C84FD70A0B3}" destId="{593E2839-B9FD-486B-85E3-2B28F9F431D5}" srcOrd="2" destOrd="0" presId="urn:microsoft.com/office/officeart/2008/layout/VerticalAccentList"/>
    <dgm:cxn modelId="{CA933713-851C-8841-8BEC-629C265E1348}" type="presParOf" srcId="{1BAD18C8-616D-4087-8B92-6C84FD70A0B3}" destId="{0A6F9C24-B3C7-44D4-90C8-24E4A950CEB9}" srcOrd="3" destOrd="0" presId="urn:microsoft.com/office/officeart/2008/layout/VerticalAccentList"/>
    <dgm:cxn modelId="{25C2BD4E-0226-444F-98D0-7019177AB54A}" type="presParOf" srcId="{1BAD18C8-616D-4087-8B92-6C84FD70A0B3}" destId="{EF846606-0359-4407-BED5-04E770EBF059}" srcOrd="4" destOrd="0" presId="urn:microsoft.com/office/officeart/2008/layout/VerticalAccentList"/>
    <dgm:cxn modelId="{CB931A10-31D8-7645-9D67-176964308F9F}" type="presParOf" srcId="{1BAD18C8-616D-4087-8B92-6C84FD70A0B3}" destId="{D5D53B0A-8F5A-41E3-9029-D2D29502DA1E}" srcOrd="5" destOrd="0" presId="urn:microsoft.com/office/officeart/2008/layout/VerticalAccentList"/>
    <dgm:cxn modelId="{294BF5D4-1AFA-D94E-BF94-54F851310BA2}" type="presParOf" srcId="{1BAD18C8-616D-4087-8B92-6C84FD70A0B3}" destId="{71A44C1C-9C5C-40D0-862D-9CF4DA57CE96}" srcOrd="6" destOrd="0" presId="urn:microsoft.com/office/officeart/2008/layout/VerticalAccentList"/>
    <dgm:cxn modelId="{A66F33EE-5938-3C42-8646-1A379DDB98D8}" type="presParOf" srcId="{6FBEAE2A-5BED-47FD-A95C-C61381EA6B67}" destId="{B27E8616-4CD9-4102-9DCA-590A39DAB69F}" srcOrd="14" destOrd="0" presId="urn:microsoft.com/office/officeart/2008/layout/VerticalAccentList"/>
    <dgm:cxn modelId="{7C679BA8-884C-7C41-9767-F495F8B4A518}" type="presParOf" srcId="{6FBEAE2A-5BED-47FD-A95C-C61381EA6B67}" destId="{A7FF938E-2C80-467E-A454-31A99BA2BB1E}" srcOrd="15" destOrd="0" presId="urn:microsoft.com/office/officeart/2008/layout/VerticalAccentList"/>
    <dgm:cxn modelId="{7D789A41-618C-EF41-961E-38126EB21164}" type="presParOf" srcId="{A7FF938E-2C80-467E-A454-31A99BA2BB1E}" destId="{E23ED78A-70CC-4CC8-BEAF-48C3B48A482A}" srcOrd="0" destOrd="0" presId="urn:microsoft.com/office/officeart/2008/layout/VerticalAccentList"/>
    <dgm:cxn modelId="{A084B080-D434-3D4C-B014-348340623CC3}" type="presParOf" srcId="{6FBEAE2A-5BED-47FD-A95C-C61381EA6B67}" destId="{AF1856C1-FD38-4838-9878-859FD5D1E231}" srcOrd="16" destOrd="0" presId="urn:microsoft.com/office/officeart/2008/layout/VerticalAccentList"/>
    <dgm:cxn modelId="{1449FAF0-1067-7846-B8B5-2DB1E8139ED6}" type="presParOf" srcId="{AF1856C1-FD38-4838-9878-859FD5D1E231}" destId="{47AF81CA-6781-4EB2-80CC-33FEED6E8C6A}" srcOrd="0" destOrd="0" presId="urn:microsoft.com/office/officeart/2008/layout/VerticalAccentList"/>
    <dgm:cxn modelId="{4C4ED4BD-AC12-6441-A965-D94B751226E4}" type="presParOf" srcId="{AF1856C1-FD38-4838-9878-859FD5D1E231}" destId="{155A82B6-2B77-414D-A73D-C99302CBB52A}" srcOrd="1" destOrd="0" presId="urn:microsoft.com/office/officeart/2008/layout/VerticalAccentList"/>
    <dgm:cxn modelId="{7BEA7022-B88E-B14E-B038-F6529F841786}" type="presParOf" srcId="{AF1856C1-FD38-4838-9878-859FD5D1E231}" destId="{60C739D4-1E34-4036-A822-2C1A9F096937}" srcOrd="2" destOrd="0" presId="urn:microsoft.com/office/officeart/2008/layout/VerticalAccentList"/>
    <dgm:cxn modelId="{8BA39A33-C607-894E-BA30-80F6FF827300}" type="presParOf" srcId="{AF1856C1-FD38-4838-9878-859FD5D1E231}" destId="{5375AC2D-5C40-43A9-9E2F-C093A32165E7}" srcOrd="3" destOrd="0" presId="urn:microsoft.com/office/officeart/2008/layout/VerticalAccentList"/>
    <dgm:cxn modelId="{01D2D0F9-D3D9-CE4B-B67F-027272283A46}" type="presParOf" srcId="{AF1856C1-FD38-4838-9878-859FD5D1E231}" destId="{8787802F-C6C2-431E-8071-33A57E2D34D7}" srcOrd="4" destOrd="0" presId="urn:microsoft.com/office/officeart/2008/layout/VerticalAccentList"/>
    <dgm:cxn modelId="{A04C00BE-0BFD-D541-978E-DA9634F58A89}" type="presParOf" srcId="{AF1856C1-FD38-4838-9878-859FD5D1E231}" destId="{D5B009A6-9279-40D3-8E09-1DD8B14661AE}" srcOrd="5" destOrd="0" presId="urn:microsoft.com/office/officeart/2008/layout/VerticalAccentList"/>
    <dgm:cxn modelId="{523CB280-1AC1-AE40-BED5-4A8A3BAF786C}" type="presParOf" srcId="{AF1856C1-FD38-4838-9878-859FD5D1E231}" destId="{CAD2B880-FF51-4C50-AAC6-A3B71148A584}" srcOrd="6" destOrd="0" presId="urn:microsoft.com/office/officeart/2008/layout/VerticalAccentList"/>
    <dgm:cxn modelId="{FEA937B7-A8E1-7A4E-9D0A-15BA9C952B3C}" type="presParOf" srcId="{6FBEAE2A-5BED-47FD-A95C-C61381EA6B67}" destId="{3169AADB-4F3F-4761-ACEA-C27A12EFD8BF}" srcOrd="17" destOrd="0" presId="urn:microsoft.com/office/officeart/2008/layout/VerticalAccentList"/>
    <dgm:cxn modelId="{CA078DFD-BD2C-B442-AA10-C2BA448AD41C}" type="presParOf" srcId="{6FBEAE2A-5BED-47FD-A95C-C61381EA6B67}" destId="{AD4699F2-1D5C-4831-9496-39D2DA558EA0}" srcOrd="18" destOrd="0" presId="urn:microsoft.com/office/officeart/2008/layout/VerticalAccentList"/>
    <dgm:cxn modelId="{2FCC005F-4017-BB42-8175-CDF0EC9CC6F3}" type="presParOf" srcId="{AD4699F2-1D5C-4831-9496-39D2DA558EA0}" destId="{DE51A071-799B-427C-A0F8-F016636040A1}" srcOrd="0" destOrd="0" presId="urn:microsoft.com/office/officeart/2008/layout/VerticalAccentList"/>
    <dgm:cxn modelId="{0B3E879E-27D8-B54C-BD84-21B980076C34}" type="presParOf" srcId="{6FBEAE2A-5BED-47FD-A95C-C61381EA6B67}" destId="{05496668-1266-4B18-850A-521DDD7ECAED}" srcOrd="19" destOrd="0" presId="urn:microsoft.com/office/officeart/2008/layout/VerticalAccentList"/>
    <dgm:cxn modelId="{4F3AE527-4DE3-744B-88AA-62B1D159ABFD}" type="presParOf" srcId="{05496668-1266-4B18-850A-521DDD7ECAED}" destId="{4E9250E8-140A-467E-85E2-DB891C3FE425}" srcOrd="0" destOrd="0" presId="urn:microsoft.com/office/officeart/2008/layout/VerticalAccentList"/>
    <dgm:cxn modelId="{CB1A489B-C436-9949-A87C-89CA554D7D99}" type="presParOf" srcId="{05496668-1266-4B18-850A-521DDD7ECAED}" destId="{D633B111-1CB2-43FD-96A2-A38920D79B83}" srcOrd="1" destOrd="0" presId="urn:microsoft.com/office/officeart/2008/layout/VerticalAccentList"/>
    <dgm:cxn modelId="{1DD52AC9-1980-C847-9947-80A44E6DC420}" type="presParOf" srcId="{05496668-1266-4B18-850A-521DDD7ECAED}" destId="{BF30ABE0-DA09-4A53-9E75-8D1AAAA83751}" srcOrd="2" destOrd="0" presId="urn:microsoft.com/office/officeart/2008/layout/VerticalAccentList"/>
    <dgm:cxn modelId="{8DB88E86-E4E0-7244-893D-0753585F1A1A}" type="presParOf" srcId="{05496668-1266-4B18-850A-521DDD7ECAED}" destId="{CDABD389-546C-407E-9052-872C456FEBFC}" srcOrd="3" destOrd="0" presId="urn:microsoft.com/office/officeart/2008/layout/VerticalAccentList"/>
    <dgm:cxn modelId="{A31ED0D8-2465-1D4D-A6A3-4E0072E7DB45}" type="presParOf" srcId="{05496668-1266-4B18-850A-521DDD7ECAED}" destId="{FF8582C0-C5F6-444A-A921-3FD7E60C1E2C}" srcOrd="4" destOrd="0" presId="urn:microsoft.com/office/officeart/2008/layout/VerticalAccentList"/>
    <dgm:cxn modelId="{FC7DA19A-7613-F846-8769-0DDBDE7BBAEE}" type="presParOf" srcId="{05496668-1266-4B18-850A-521DDD7ECAED}" destId="{DE1EECE1-C62B-4E9F-BBEA-ED3FE074A2E2}" srcOrd="5" destOrd="0" presId="urn:microsoft.com/office/officeart/2008/layout/VerticalAccentList"/>
    <dgm:cxn modelId="{B11792D1-E7DF-2E4B-A5F3-EAB076FB5B07}" type="presParOf" srcId="{05496668-1266-4B18-850A-521DDD7ECAED}" destId="{0C743E1C-E153-4483-990C-AA72B9E28626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D9B607-3BB8-410C-87D7-680D148D38B9}" type="doc">
      <dgm:prSet loTypeId="urn:microsoft.com/office/officeart/2005/8/layout/matrix1" loCatId="matrix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443F1F9E-CCAE-4791-ACB4-39EEFC4BAAAD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ES" sz="1400" b="1" dirty="0" smtClean="0">
              <a:effectLst/>
            </a:rPr>
            <a:t>Facultades</a:t>
          </a:r>
          <a:endParaRPr lang="es-ES" sz="1400" b="1" dirty="0">
            <a:effectLst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FC724AC-D33C-4D1A-9727-7FD6FF895A8A}" type="parTrans" cxnId="{8388A0E0-B211-4C1C-853C-3D2B58E516DE}">
      <dgm:prSet/>
      <dgm:spPr/>
      <dgm:t>
        <a:bodyPr/>
        <a:lstStyle/>
        <a:p>
          <a:endParaRPr lang="es-ES"/>
        </a:p>
      </dgm:t>
    </dgm:pt>
    <dgm:pt modelId="{3908286D-E280-4610-80E8-7D1252763982}" type="sibTrans" cxnId="{8388A0E0-B211-4C1C-853C-3D2B58E516DE}">
      <dgm:prSet/>
      <dgm:spPr/>
      <dgm:t>
        <a:bodyPr/>
        <a:lstStyle/>
        <a:p>
          <a:endParaRPr lang="es-ES"/>
        </a:p>
      </dgm:t>
    </dgm:pt>
    <dgm:pt modelId="{F0E1BE4C-4CF5-4D86-A5E0-563226DEB228}">
      <dgm:prSet phldrT="[Texto]"/>
      <dgm:spPr/>
      <dgm:t>
        <a:bodyPr/>
        <a:lstStyle/>
        <a:p>
          <a:r>
            <a:rPr lang="es-ES" b="1" dirty="0" smtClean="0"/>
            <a:t>Decreto 469/2013</a:t>
          </a:r>
          <a:endParaRPr lang="es-ES" b="1" dirty="0"/>
        </a:p>
      </dgm:t>
    </dgm:pt>
    <dgm:pt modelId="{3BBDC99F-F584-431E-912D-22533ADA7564}" type="parTrans" cxnId="{FEE3BBBE-AD58-4EB1-A93A-DF01A7C2DBC7}">
      <dgm:prSet/>
      <dgm:spPr/>
      <dgm:t>
        <a:bodyPr/>
        <a:lstStyle/>
        <a:p>
          <a:endParaRPr lang="es-ES"/>
        </a:p>
      </dgm:t>
    </dgm:pt>
    <dgm:pt modelId="{BFE95623-48BE-4B9C-B142-62CD09996217}" type="sibTrans" cxnId="{FEE3BBBE-AD58-4EB1-A93A-DF01A7C2DBC7}">
      <dgm:prSet/>
      <dgm:spPr/>
      <dgm:t>
        <a:bodyPr/>
        <a:lstStyle/>
        <a:p>
          <a:endParaRPr lang="es-ES"/>
        </a:p>
      </dgm:t>
    </dgm:pt>
    <dgm:pt modelId="{3502D3E4-E69E-4088-88B3-53A15F1F53A3}">
      <dgm:prSet phldrT="[Texto]"/>
      <dgm:spPr/>
      <dgm:t>
        <a:bodyPr/>
        <a:lstStyle/>
        <a:p>
          <a:r>
            <a:rPr lang="es-AR" b="1" dirty="0" smtClean="0"/>
            <a:t>Resolución UIF 229/2014</a:t>
          </a:r>
          <a:endParaRPr lang="es-ES" b="1" dirty="0"/>
        </a:p>
      </dgm:t>
    </dgm:pt>
    <dgm:pt modelId="{20303D27-A2A7-4086-B299-010F2827C27B}" type="parTrans" cxnId="{1F02B4D1-74B7-45AC-BB60-5F3E645D947E}">
      <dgm:prSet/>
      <dgm:spPr/>
      <dgm:t>
        <a:bodyPr/>
        <a:lstStyle/>
        <a:p>
          <a:endParaRPr lang="es-ES"/>
        </a:p>
      </dgm:t>
    </dgm:pt>
    <dgm:pt modelId="{A71DE690-852A-4193-B9FA-731FD26ADEAB}" type="sibTrans" cxnId="{1F02B4D1-74B7-45AC-BB60-5F3E645D947E}">
      <dgm:prSet/>
      <dgm:spPr/>
      <dgm:t>
        <a:bodyPr/>
        <a:lstStyle/>
        <a:p>
          <a:endParaRPr lang="es-ES"/>
        </a:p>
      </dgm:t>
    </dgm:pt>
    <dgm:pt modelId="{494FB8F7-81E7-4F7A-BB49-2BCBEDD85A02}">
      <dgm:prSet phldrT="[Texto]"/>
      <dgm:spPr/>
      <dgm:t>
        <a:bodyPr/>
        <a:lstStyle/>
        <a:p>
          <a:pPr algn="ctr"/>
          <a:r>
            <a:rPr lang="es-AR" b="1" dirty="0" smtClean="0"/>
            <a:t>Resolución UIF 152/2016</a:t>
          </a:r>
          <a:endParaRPr lang="es-ES" b="1" dirty="0"/>
        </a:p>
      </dgm:t>
    </dgm:pt>
    <dgm:pt modelId="{F8F8832D-FD2A-490F-AD19-5E3AE743D6BC}" type="parTrans" cxnId="{6E501C65-1E5F-42EA-B7FB-7D38F2D4EDF4}">
      <dgm:prSet/>
      <dgm:spPr/>
      <dgm:t>
        <a:bodyPr/>
        <a:lstStyle/>
        <a:p>
          <a:endParaRPr lang="es-ES"/>
        </a:p>
      </dgm:t>
    </dgm:pt>
    <dgm:pt modelId="{A86AD08C-3D1E-42CB-9425-FF703F5C77F6}" type="sibTrans" cxnId="{6E501C65-1E5F-42EA-B7FB-7D38F2D4EDF4}">
      <dgm:prSet/>
      <dgm:spPr/>
      <dgm:t>
        <a:bodyPr/>
        <a:lstStyle/>
        <a:p>
          <a:endParaRPr lang="es-ES"/>
        </a:p>
      </dgm:t>
    </dgm:pt>
    <dgm:pt modelId="{6E96BE25-B1AF-46E1-BBFA-FD761A8C0DBD}">
      <dgm:prSet phldrT="[Texto]"/>
      <dgm:spPr/>
      <dgm:t>
        <a:bodyPr/>
        <a:lstStyle/>
        <a:p>
          <a:r>
            <a:rPr lang="es-AR" b="1" dirty="0" smtClean="0"/>
            <a:t>Ley 25.246</a:t>
          </a:r>
          <a:endParaRPr lang="es-ES" b="1" dirty="0"/>
        </a:p>
      </dgm:t>
    </dgm:pt>
    <dgm:pt modelId="{93624EBC-5B5B-4806-883C-29E137AE6E5C}" type="sibTrans" cxnId="{C75D321D-91DF-44AB-812E-5ADA72CB1394}">
      <dgm:prSet/>
      <dgm:spPr/>
      <dgm:t>
        <a:bodyPr/>
        <a:lstStyle/>
        <a:p>
          <a:endParaRPr lang="es-ES"/>
        </a:p>
      </dgm:t>
    </dgm:pt>
    <dgm:pt modelId="{ED1BE379-8171-480F-BA78-5A95FDC162A2}" type="parTrans" cxnId="{C75D321D-91DF-44AB-812E-5ADA72CB1394}">
      <dgm:prSet/>
      <dgm:spPr/>
      <dgm:t>
        <a:bodyPr/>
        <a:lstStyle/>
        <a:p>
          <a:endParaRPr lang="es-ES"/>
        </a:p>
      </dgm:t>
    </dgm:pt>
    <dgm:pt modelId="{7F9CB145-1BCE-4A6B-BF9E-852D1FC566C5}" type="pres">
      <dgm:prSet presAssocID="{D3D9B607-3BB8-410C-87D7-680D148D38B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F480922-B31B-45A0-8085-3A85868EB3A0}" type="pres">
      <dgm:prSet presAssocID="{D3D9B607-3BB8-410C-87D7-680D148D38B9}" presName="matrix" presStyleCnt="0"/>
      <dgm:spPr/>
      <dgm:t>
        <a:bodyPr/>
        <a:lstStyle/>
        <a:p>
          <a:endParaRPr lang="en-US"/>
        </a:p>
      </dgm:t>
    </dgm:pt>
    <dgm:pt modelId="{CA08CF65-AECF-4FDB-AD4D-2338CBEF4ACC}" type="pres">
      <dgm:prSet presAssocID="{D3D9B607-3BB8-410C-87D7-680D148D38B9}" presName="tile1" presStyleLbl="node1" presStyleIdx="0" presStyleCnt="4" custLinFactNeighborX="-1635" custLinFactNeighborY="-5517"/>
      <dgm:spPr/>
      <dgm:t>
        <a:bodyPr/>
        <a:lstStyle/>
        <a:p>
          <a:endParaRPr lang="es-ES"/>
        </a:p>
      </dgm:t>
    </dgm:pt>
    <dgm:pt modelId="{9E05E8B9-C006-4235-A812-709103755BDB}" type="pres">
      <dgm:prSet presAssocID="{D3D9B607-3BB8-410C-87D7-680D148D38B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B7413B-0CFC-4D0E-9802-32CB44620EBC}" type="pres">
      <dgm:prSet presAssocID="{D3D9B607-3BB8-410C-87D7-680D148D38B9}" presName="tile2" presStyleLbl="node1" presStyleIdx="1" presStyleCnt="4" custLinFactNeighborX="35324" custLinFactNeighborY="-30695"/>
      <dgm:spPr/>
      <dgm:t>
        <a:bodyPr/>
        <a:lstStyle/>
        <a:p>
          <a:endParaRPr lang="es-ES"/>
        </a:p>
      </dgm:t>
    </dgm:pt>
    <dgm:pt modelId="{C39C8647-C371-4853-AC22-3106296AD0B8}" type="pres">
      <dgm:prSet presAssocID="{D3D9B607-3BB8-410C-87D7-680D148D38B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C183B4-2B08-454E-9CC8-70CCB84C2E33}" type="pres">
      <dgm:prSet presAssocID="{D3D9B607-3BB8-410C-87D7-680D148D38B9}" presName="tile3" presStyleLbl="node1" presStyleIdx="2" presStyleCnt="4"/>
      <dgm:spPr/>
      <dgm:t>
        <a:bodyPr/>
        <a:lstStyle/>
        <a:p>
          <a:endParaRPr lang="es-ES"/>
        </a:p>
      </dgm:t>
    </dgm:pt>
    <dgm:pt modelId="{127C41E0-B4D5-4BDD-9DEE-3A3B6F94499B}" type="pres">
      <dgm:prSet presAssocID="{D3D9B607-3BB8-410C-87D7-680D148D38B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140A3D-52D7-4214-941A-72C884EAA9A1}" type="pres">
      <dgm:prSet presAssocID="{D3D9B607-3BB8-410C-87D7-680D148D38B9}" presName="tile4" presStyleLbl="node1" presStyleIdx="3" presStyleCnt="4"/>
      <dgm:spPr/>
      <dgm:t>
        <a:bodyPr/>
        <a:lstStyle/>
        <a:p>
          <a:endParaRPr lang="es-ES"/>
        </a:p>
      </dgm:t>
    </dgm:pt>
    <dgm:pt modelId="{F768E0E6-FD9F-494C-8AF4-1CF59782B6EC}" type="pres">
      <dgm:prSet presAssocID="{D3D9B607-3BB8-410C-87D7-680D148D38B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878534-2996-4C14-9F38-14D94FA112F5}" type="pres">
      <dgm:prSet presAssocID="{D3D9B607-3BB8-410C-87D7-680D148D38B9}" presName="centerTile" presStyleLbl="fgShp" presStyleIdx="0" presStyleCnt="1" custScaleX="117877" custScaleY="12551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6E501C65-1E5F-42EA-B7FB-7D38F2D4EDF4}" srcId="{443F1F9E-CCAE-4791-ACB4-39EEFC4BAAAD}" destId="{494FB8F7-81E7-4F7A-BB49-2BCBEDD85A02}" srcOrd="3" destOrd="0" parTransId="{F8F8832D-FD2A-490F-AD19-5E3AE743D6BC}" sibTransId="{A86AD08C-3D1E-42CB-9425-FF703F5C77F6}"/>
    <dgm:cxn modelId="{8388A0E0-B211-4C1C-853C-3D2B58E516DE}" srcId="{D3D9B607-3BB8-410C-87D7-680D148D38B9}" destId="{443F1F9E-CCAE-4791-ACB4-39EEFC4BAAAD}" srcOrd="0" destOrd="0" parTransId="{4FC724AC-D33C-4D1A-9727-7FD6FF895A8A}" sibTransId="{3908286D-E280-4610-80E8-7D1252763982}"/>
    <dgm:cxn modelId="{73FEA0B8-DBF7-4406-9C4B-0070DECD9369}" type="presOf" srcId="{494FB8F7-81E7-4F7A-BB49-2BCBEDD85A02}" destId="{F3140A3D-52D7-4214-941A-72C884EAA9A1}" srcOrd="0" destOrd="0" presId="urn:microsoft.com/office/officeart/2005/8/layout/matrix1"/>
    <dgm:cxn modelId="{8258F845-D632-496E-BC93-3EB4A065AEA9}" type="presOf" srcId="{F0E1BE4C-4CF5-4D86-A5E0-563226DEB228}" destId="{3BB7413B-0CFC-4D0E-9802-32CB44620EBC}" srcOrd="0" destOrd="0" presId="urn:microsoft.com/office/officeart/2005/8/layout/matrix1"/>
    <dgm:cxn modelId="{F4DF2643-C4C6-4E28-A8AA-96EAA8E8FA32}" type="presOf" srcId="{6E96BE25-B1AF-46E1-BBFA-FD761A8C0DBD}" destId="{CA08CF65-AECF-4FDB-AD4D-2338CBEF4ACC}" srcOrd="0" destOrd="0" presId="urn:microsoft.com/office/officeart/2005/8/layout/matrix1"/>
    <dgm:cxn modelId="{74B9F933-CCF3-4318-B2A5-F66FBCC06244}" type="presOf" srcId="{3502D3E4-E69E-4088-88B3-53A15F1F53A3}" destId="{127C41E0-B4D5-4BDD-9DEE-3A3B6F94499B}" srcOrd="1" destOrd="0" presId="urn:microsoft.com/office/officeart/2005/8/layout/matrix1"/>
    <dgm:cxn modelId="{A1285615-1818-4AD5-A81C-C5591DA58A7B}" type="presOf" srcId="{6E96BE25-B1AF-46E1-BBFA-FD761A8C0DBD}" destId="{9E05E8B9-C006-4235-A812-709103755BDB}" srcOrd="1" destOrd="0" presId="urn:microsoft.com/office/officeart/2005/8/layout/matrix1"/>
    <dgm:cxn modelId="{73207838-B615-48A3-A3E2-5628F72F345C}" type="presOf" srcId="{443F1F9E-CCAE-4791-ACB4-39EEFC4BAAAD}" destId="{93878534-2996-4C14-9F38-14D94FA112F5}" srcOrd="0" destOrd="0" presId="urn:microsoft.com/office/officeart/2005/8/layout/matrix1"/>
    <dgm:cxn modelId="{FEE3BBBE-AD58-4EB1-A93A-DF01A7C2DBC7}" srcId="{443F1F9E-CCAE-4791-ACB4-39EEFC4BAAAD}" destId="{F0E1BE4C-4CF5-4D86-A5E0-563226DEB228}" srcOrd="1" destOrd="0" parTransId="{3BBDC99F-F584-431E-912D-22533ADA7564}" sibTransId="{BFE95623-48BE-4B9C-B142-62CD09996217}"/>
    <dgm:cxn modelId="{5656D7F2-4840-46BC-81CA-8745D0130A8E}" type="presOf" srcId="{3502D3E4-E69E-4088-88B3-53A15F1F53A3}" destId="{75C183B4-2B08-454E-9CC8-70CCB84C2E33}" srcOrd="0" destOrd="0" presId="urn:microsoft.com/office/officeart/2005/8/layout/matrix1"/>
    <dgm:cxn modelId="{372F8FDE-71A6-4629-AE6F-C4550C41D4DE}" type="presOf" srcId="{D3D9B607-3BB8-410C-87D7-680D148D38B9}" destId="{7F9CB145-1BCE-4A6B-BF9E-852D1FC566C5}" srcOrd="0" destOrd="0" presId="urn:microsoft.com/office/officeart/2005/8/layout/matrix1"/>
    <dgm:cxn modelId="{1F02B4D1-74B7-45AC-BB60-5F3E645D947E}" srcId="{443F1F9E-CCAE-4791-ACB4-39EEFC4BAAAD}" destId="{3502D3E4-E69E-4088-88B3-53A15F1F53A3}" srcOrd="2" destOrd="0" parTransId="{20303D27-A2A7-4086-B299-010F2827C27B}" sibTransId="{A71DE690-852A-4193-B9FA-731FD26ADEAB}"/>
    <dgm:cxn modelId="{130FA040-9A42-47CA-BF01-9BA0AC20C8FB}" type="presOf" srcId="{F0E1BE4C-4CF5-4D86-A5E0-563226DEB228}" destId="{C39C8647-C371-4853-AC22-3106296AD0B8}" srcOrd="1" destOrd="0" presId="urn:microsoft.com/office/officeart/2005/8/layout/matrix1"/>
    <dgm:cxn modelId="{9DAED8D8-2150-40B6-8250-987FAD09769D}" type="presOf" srcId="{494FB8F7-81E7-4F7A-BB49-2BCBEDD85A02}" destId="{F768E0E6-FD9F-494C-8AF4-1CF59782B6EC}" srcOrd="1" destOrd="0" presId="urn:microsoft.com/office/officeart/2005/8/layout/matrix1"/>
    <dgm:cxn modelId="{C75D321D-91DF-44AB-812E-5ADA72CB1394}" srcId="{443F1F9E-CCAE-4791-ACB4-39EEFC4BAAAD}" destId="{6E96BE25-B1AF-46E1-BBFA-FD761A8C0DBD}" srcOrd="0" destOrd="0" parTransId="{ED1BE379-8171-480F-BA78-5A95FDC162A2}" sibTransId="{93624EBC-5B5B-4806-883C-29E137AE6E5C}"/>
    <dgm:cxn modelId="{7190BAEE-B18C-46E7-BA70-C81FD4F8E1F5}" type="presParOf" srcId="{7F9CB145-1BCE-4A6B-BF9E-852D1FC566C5}" destId="{EF480922-B31B-45A0-8085-3A85868EB3A0}" srcOrd="0" destOrd="0" presId="urn:microsoft.com/office/officeart/2005/8/layout/matrix1"/>
    <dgm:cxn modelId="{96DC0890-E18B-462B-9F0A-D04EB1DE7587}" type="presParOf" srcId="{EF480922-B31B-45A0-8085-3A85868EB3A0}" destId="{CA08CF65-AECF-4FDB-AD4D-2338CBEF4ACC}" srcOrd="0" destOrd="0" presId="urn:microsoft.com/office/officeart/2005/8/layout/matrix1"/>
    <dgm:cxn modelId="{45D0339E-E5B8-490D-A0E9-58FCD9D7D910}" type="presParOf" srcId="{EF480922-B31B-45A0-8085-3A85868EB3A0}" destId="{9E05E8B9-C006-4235-A812-709103755BDB}" srcOrd="1" destOrd="0" presId="urn:microsoft.com/office/officeart/2005/8/layout/matrix1"/>
    <dgm:cxn modelId="{F6C197A1-9B0D-426B-AAB2-EF4016982FED}" type="presParOf" srcId="{EF480922-B31B-45A0-8085-3A85868EB3A0}" destId="{3BB7413B-0CFC-4D0E-9802-32CB44620EBC}" srcOrd="2" destOrd="0" presId="urn:microsoft.com/office/officeart/2005/8/layout/matrix1"/>
    <dgm:cxn modelId="{6728BE31-D0B4-429A-893D-129313123A17}" type="presParOf" srcId="{EF480922-B31B-45A0-8085-3A85868EB3A0}" destId="{C39C8647-C371-4853-AC22-3106296AD0B8}" srcOrd="3" destOrd="0" presId="urn:microsoft.com/office/officeart/2005/8/layout/matrix1"/>
    <dgm:cxn modelId="{D986516B-3764-491D-A16D-08499A0DA388}" type="presParOf" srcId="{EF480922-B31B-45A0-8085-3A85868EB3A0}" destId="{75C183B4-2B08-454E-9CC8-70CCB84C2E33}" srcOrd="4" destOrd="0" presId="urn:microsoft.com/office/officeart/2005/8/layout/matrix1"/>
    <dgm:cxn modelId="{BCAF2460-D40F-4E34-A13E-A5F5668956A5}" type="presParOf" srcId="{EF480922-B31B-45A0-8085-3A85868EB3A0}" destId="{127C41E0-B4D5-4BDD-9DEE-3A3B6F94499B}" srcOrd="5" destOrd="0" presId="urn:microsoft.com/office/officeart/2005/8/layout/matrix1"/>
    <dgm:cxn modelId="{F855AABC-819A-4DDD-B6D2-1B27F441F6EE}" type="presParOf" srcId="{EF480922-B31B-45A0-8085-3A85868EB3A0}" destId="{F3140A3D-52D7-4214-941A-72C884EAA9A1}" srcOrd="6" destOrd="0" presId="urn:microsoft.com/office/officeart/2005/8/layout/matrix1"/>
    <dgm:cxn modelId="{43F2274C-1044-4AE5-A05E-6CB9E3D01B62}" type="presParOf" srcId="{EF480922-B31B-45A0-8085-3A85868EB3A0}" destId="{F768E0E6-FD9F-494C-8AF4-1CF59782B6EC}" srcOrd="7" destOrd="0" presId="urn:microsoft.com/office/officeart/2005/8/layout/matrix1"/>
    <dgm:cxn modelId="{ABCC5E5F-9C70-477C-8EB9-D8534BCA5643}" type="presParOf" srcId="{7F9CB145-1BCE-4A6B-BF9E-852D1FC566C5}" destId="{93878534-2996-4C14-9F38-14D94FA112F5}" srcOrd="1" destOrd="0" presId="urn:microsoft.com/office/officeart/2005/8/layout/matrix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74CDEB-F9D8-4BDD-B16F-4B4C5F91C39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796825AD-C6D9-40EF-8918-1B190ED977A1}">
      <dgm:prSet phldrT="[Texto]" custT="1"/>
      <dgm:spPr/>
      <dgm:t>
        <a:bodyPr/>
        <a:lstStyle/>
        <a:p>
          <a:r>
            <a:rPr lang="es-AR" sz="2400" b="1" dirty="0" smtClean="0"/>
            <a:t>Ley 25246 </a:t>
          </a:r>
          <a:r>
            <a:rPr lang="es-AR" sz="1200" b="1" dirty="0" smtClean="0"/>
            <a:t>(13/04/2000)</a:t>
          </a:r>
          <a:endParaRPr lang="es-AR" sz="2400" b="1" dirty="0"/>
        </a:p>
      </dgm:t>
    </dgm:pt>
    <dgm:pt modelId="{5596CF1A-D9DD-47A9-862C-7DA1AC35301B}" type="parTrans" cxnId="{2F0F6881-5A55-4694-B0FD-C47694D0A159}">
      <dgm:prSet/>
      <dgm:spPr/>
      <dgm:t>
        <a:bodyPr/>
        <a:lstStyle/>
        <a:p>
          <a:endParaRPr lang="es-AR"/>
        </a:p>
      </dgm:t>
    </dgm:pt>
    <dgm:pt modelId="{A0451C02-1B5C-4D31-A025-2E867C552BD8}" type="sibTrans" cxnId="{2F0F6881-5A55-4694-B0FD-C47694D0A159}">
      <dgm:prSet/>
      <dgm:spPr/>
      <dgm:t>
        <a:bodyPr/>
        <a:lstStyle/>
        <a:p>
          <a:endParaRPr lang="es-AR"/>
        </a:p>
      </dgm:t>
    </dgm:pt>
    <dgm:pt modelId="{A5919C1B-D022-49C4-ACCF-7BBB0CA45FC7}">
      <dgm:prSet phldrT="[Texto]" custT="1"/>
      <dgm:spPr/>
      <dgm:t>
        <a:bodyPr/>
        <a:lstStyle/>
        <a:p>
          <a:r>
            <a:rPr lang="es-AR" sz="2000" dirty="0" smtClean="0"/>
            <a:t>Art 14 inc 7</a:t>
          </a:r>
          <a:endParaRPr lang="es-AR" sz="2000" dirty="0"/>
        </a:p>
      </dgm:t>
    </dgm:pt>
    <dgm:pt modelId="{7D31FD14-875E-454F-974C-8E55AC424D52}" type="parTrans" cxnId="{350E2809-A321-479C-8597-CD70615D060C}">
      <dgm:prSet/>
      <dgm:spPr/>
      <dgm:t>
        <a:bodyPr/>
        <a:lstStyle/>
        <a:p>
          <a:endParaRPr lang="es-AR"/>
        </a:p>
      </dgm:t>
    </dgm:pt>
    <dgm:pt modelId="{4B883248-544E-4575-B301-5A57635BE12B}" type="sibTrans" cxnId="{350E2809-A321-479C-8597-CD70615D060C}">
      <dgm:prSet/>
      <dgm:spPr/>
      <dgm:t>
        <a:bodyPr/>
        <a:lstStyle/>
        <a:p>
          <a:endParaRPr lang="es-AR"/>
        </a:p>
      </dgm:t>
    </dgm:pt>
    <dgm:pt modelId="{5E827772-0C0A-41FF-BEFF-FAD3271F55EB}">
      <dgm:prSet phldrT="[Texto]" custT="1"/>
      <dgm:spPr/>
      <dgm:t>
        <a:bodyPr/>
        <a:lstStyle/>
        <a:p>
          <a:r>
            <a:rPr lang="es-AR" sz="2000" dirty="0" smtClean="0"/>
            <a:t>Art 14 inc 10</a:t>
          </a:r>
          <a:endParaRPr lang="es-AR" sz="2000" dirty="0"/>
        </a:p>
      </dgm:t>
    </dgm:pt>
    <dgm:pt modelId="{4C5BCDA4-465B-4E14-9661-9690D9E9334A}" type="parTrans" cxnId="{B5EF96B4-C581-48C0-BCFB-C64C735D9034}">
      <dgm:prSet/>
      <dgm:spPr/>
      <dgm:t>
        <a:bodyPr/>
        <a:lstStyle/>
        <a:p>
          <a:endParaRPr lang="es-AR"/>
        </a:p>
      </dgm:t>
    </dgm:pt>
    <dgm:pt modelId="{5A4A0027-0F43-4E07-BF13-E08162E3915B}" type="sibTrans" cxnId="{B5EF96B4-C581-48C0-BCFB-C64C735D9034}">
      <dgm:prSet/>
      <dgm:spPr/>
      <dgm:t>
        <a:bodyPr/>
        <a:lstStyle/>
        <a:p>
          <a:endParaRPr lang="es-AR"/>
        </a:p>
      </dgm:t>
    </dgm:pt>
    <dgm:pt modelId="{418E60D4-1EC7-41B8-9E0A-B566F6139CFC}">
      <dgm:prSet phldrT="[Texto]" custT="1"/>
      <dgm:spPr/>
      <dgm:t>
        <a:bodyPr/>
        <a:lstStyle/>
        <a:p>
          <a:r>
            <a:rPr lang="es-AR" sz="2400" b="1" dirty="0" smtClean="0"/>
            <a:t>Resoluciones UIF</a:t>
          </a:r>
          <a:endParaRPr lang="es-AR" sz="2400" b="1" dirty="0"/>
        </a:p>
      </dgm:t>
    </dgm:pt>
    <dgm:pt modelId="{1D42B993-3A15-457C-A983-3C75AA4008DA}" type="parTrans" cxnId="{4C54EE84-1D39-4F49-AD3E-F26DD9EEFD67}">
      <dgm:prSet/>
      <dgm:spPr/>
      <dgm:t>
        <a:bodyPr/>
        <a:lstStyle/>
        <a:p>
          <a:endParaRPr lang="es-AR"/>
        </a:p>
      </dgm:t>
    </dgm:pt>
    <dgm:pt modelId="{B2E1BA6E-339C-4058-B813-BC4298699784}" type="sibTrans" cxnId="{4C54EE84-1D39-4F49-AD3E-F26DD9EEFD67}">
      <dgm:prSet/>
      <dgm:spPr/>
      <dgm:t>
        <a:bodyPr/>
        <a:lstStyle/>
        <a:p>
          <a:endParaRPr lang="es-AR"/>
        </a:p>
      </dgm:t>
    </dgm:pt>
    <dgm:pt modelId="{80C719F4-7898-4C0D-9630-89650D636740}">
      <dgm:prSet phldrT="[Texto]" custT="1"/>
      <dgm:spPr/>
      <dgm:t>
        <a:bodyPr/>
        <a:lstStyle/>
        <a:p>
          <a:r>
            <a:rPr lang="es-AR" sz="2000" dirty="0" smtClean="0"/>
            <a:t>152/2016</a:t>
          </a:r>
          <a:endParaRPr lang="es-AR" sz="2000" dirty="0"/>
        </a:p>
      </dgm:t>
    </dgm:pt>
    <dgm:pt modelId="{5689D525-14D1-43F8-ACB7-DF67516A622D}" type="parTrans" cxnId="{9F7BF780-0C39-429B-8EC9-9835C21F3AE8}">
      <dgm:prSet/>
      <dgm:spPr/>
      <dgm:t>
        <a:bodyPr/>
        <a:lstStyle/>
        <a:p>
          <a:endParaRPr lang="es-AR"/>
        </a:p>
      </dgm:t>
    </dgm:pt>
    <dgm:pt modelId="{09996578-6B2C-47C6-ABC2-1286C5938ADE}" type="sibTrans" cxnId="{9F7BF780-0C39-429B-8EC9-9835C21F3AE8}">
      <dgm:prSet/>
      <dgm:spPr/>
      <dgm:t>
        <a:bodyPr/>
        <a:lstStyle/>
        <a:p>
          <a:endParaRPr lang="es-AR"/>
        </a:p>
      </dgm:t>
    </dgm:pt>
    <dgm:pt modelId="{82710F35-CA55-4013-8603-405E0E415752}">
      <dgm:prSet phldrT="[Texto]" custT="1"/>
      <dgm:spPr/>
      <dgm:t>
        <a:bodyPr/>
        <a:lstStyle/>
        <a:p>
          <a:r>
            <a:rPr lang="es-AR" sz="2000" dirty="0" smtClean="0"/>
            <a:t>229/2014</a:t>
          </a:r>
          <a:endParaRPr lang="es-AR" sz="2000" dirty="0"/>
        </a:p>
      </dgm:t>
    </dgm:pt>
    <dgm:pt modelId="{6134BB6A-2527-4352-99AE-8CAF608F617D}" type="parTrans" cxnId="{5844ADF5-5845-46B9-B136-24E0DB0D668D}">
      <dgm:prSet/>
      <dgm:spPr/>
      <dgm:t>
        <a:bodyPr/>
        <a:lstStyle/>
        <a:p>
          <a:endParaRPr lang="es-AR"/>
        </a:p>
      </dgm:t>
    </dgm:pt>
    <dgm:pt modelId="{4EC3D37D-601F-4743-88C6-8C4FC6620AE0}" type="sibTrans" cxnId="{5844ADF5-5845-46B9-B136-24E0DB0D668D}">
      <dgm:prSet/>
      <dgm:spPr/>
      <dgm:t>
        <a:bodyPr/>
        <a:lstStyle/>
        <a:p>
          <a:endParaRPr lang="es-AR"/>
        </a:p>
      </dgm:t>
    </dgm:pt>
    <dgm:pt modelId="{A0B00F8A-9953-4926-A901-49684AF5A730}" type="pres">
      <dgm:prSet presAssocID="{3874CDEB-F9D8-4BDD-B16F-4B4C5F91C3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7AD764CF-69D1-4C38-A758-BF9634A46730}" type="pres">
      <dgm:prSet presAssocID="{418E60D4-1EC7-41B8-9E0A-B566F6139CFC}" presName="boxAndChildren" presStyleCnt="0"/>
      <dgm:spPr/>
    </dgm:pt>
    <dgm:pt modelId="{26CB274C-9A84-48C6-82C3-5AA7D0381B4E}" type="pres">
      <dgm:prSet presAssocID="{418E60D4-1EC7-41B8-9E0A-B566F6139CFC}" presName="parentTextBox" presStyleLbl="node1" presStyleIdx="0" presStyleCnt="2"/>
      <dgm:spPr/>
      <dgm:t>
        <a:bodyPr/>
        <a:lstStyle/>
        <a:p>
          <a:endParaRPr lang="es-AR"/>
        </a:p>
      </dgm:t>
    </dgm:pt>
    <dgm:pt modelId="{6B8A45AA-4D42-4FAE-94CD-A04693CB3951}" type="pres">
      <dgm:prSet presAssocID="{418E60D4-1EC7-41B8-9E0A-B566F6139CFC}" presName="entireBox" presStyleLbl="node1" presStyleIdx="0" presStyleCnt="2"/>
      <dgm:spPr/>
      <dgm:t>
        <a:bodyPr/>
        <a:lstStyle/>
        <a:p>
          <a:endParaRPr lang="es-AR"/>
        </a:p>
      </dgm:t>
    </dgm:pt>
    <dgm:pt modelId="{D8AFCDD5-339B-4E84-A7FA-34828A350758}" type="pres">
      <dgm:prSet presAssocID="{418E60D4-1EC7-41B8-9E0A-B566F6139CFC}" presName="descendantBox" presStyleCnt="0"/>
      <dgm:spPr/>
    </dgm:pt>
    <dgm:pt modelId="{4F6AA1A9-BB24-4EDD-824F-AEBEFA44194A}" type="pres">
      <dgm:prSet presAssocID="{80C719F4-7898-4C0D-9630-89650D636740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B418AD4-B400-41DB-9327-6F022834293B}" type="pres">
      <dgm:prSet presAssocID="{82710F35-CA55-4013-8603-405E0E415752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1351B3C-BDA0-4424-BA62-50E108DDD546}" type="pres">
      <dgm:prSet presAssocID="{A0451C02-1B5C-4D31-A025-2E867C552BD8}" presName="sp" presStyleCnt="0"/>
      <dgm:spPr/>
    </dgm:pt>
    <dgm:pt modelId="{91E965C1-0F8A-45FC-8FEE-1BDD65E7DA81}" type="pres">
      <dgm:prSet presAssocID="{796825AD-C6D9-40EF-8918-1B190ED977A1}" presName="arrowAndChildren" presStyleCnt="0"/>
      <dgm:spPr/>
    </dgm:pt>
    <dgm:pt modelId="{EEB6090F-DD4A-4482-8387-17D1907C1CBF}" type="pres">
      <dgm:prSet presAssocID="{796825AD-C6D9-40EF-8918-1B190ED977A1}" presName="parentTextArrow" presStyleLbl="node1" presStyleIdx="0" presStyleCnt="2"/>
      <dgm:spPr/>
      <dgm:t>
        <a:bodyPr/>
        <a:lstStyle/>
        <a:p>
          <a:endParaRPr lang="es-AR"/>
        </a:p>
      </dgm:t>
    </dgm:pt>
    <dgm:pt modelId="{4C682AFA-1036-4CF4-AB4A-7E465F45AA96}" type="pres">
      <dgm:prSet presAssocID="{796825AD-C6D9-40EF-8918-1B190ED977A1}" presName="arrow" presStyleLbl="node1" presStyleIdx="1" presStyleCnt="2"/>
      <dgm:spPr/>
      <dgm:t>
        <a:bodyPr/>
        <a:lstStyle/>
        <a:p>
          <a:endParaRPr lang="es-AR"/>
        </a:p>
      </dgm:t>
    </dgm:pt>
    <dgm:pt modelId="{CC85AD23-18C1-4BC4-AC5F-21383D814F66}" type="pres">
      <dgm:prSet presAssocID="{796825AD-C6D9-40EF-8918-1B190ED977A1}" presName="descendantArrow" presStyleCnt="0"/>
      <dgm:spPr/>
    </dgm:pt>
    <dgm:pt modelId="{8899D318-967A-4980-A12D-09C2FC4291D6}" type="pres">
      <dgm:prSet presAssocID="{A5919C1B-D022-49C4-ACCF-7BBB0CA45FC7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393F718-F2AE-4290-8745-42862FE91E55}" type="pres">
      <dgm:prSet presAssocID="{5E827772-0C0A-41FF-BEFF-FAD3271F55EB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AE1B7A4B-044D-4DEE-B9D8-630437DAF79E}" type="presOf" srcId="{3874CDEB-F9D8-4BDD-B16F-4B4C5F91C394}" destId="{A0B00F8A-9953-4926-A901-49684AF5A730}" srcOrd="0" destOrd="0" presId="urn:microsoft.com/office/officeart/2005/8/layout/process4"/>
    <dgm:cxn modelId="{66023DD1-4183-44C4-AE18-C0D76C94631C}" type="presOf" srcId="{80C719F4-7898-4C0D-9630-89650D636740}" destId="{4F6AA1A9-BB24-4EDD-824F-AEBEFA44194A}" srcOrd="0" destOrd="0" presId="urn:microsoft.com/office/officeart/2005/8/layout/process4"/>
    <dgm:cxn modelId="{9F7BF780-0C39-429B-8EC9-9835C21F3AE8}" srcId="{418E60D4-1EC7-41B8-9E0A-B566F6139CFC}" destId="{80C719F4-7898-4C0D-9630-89650D636740}" srcOrd="0" destOrd="0" parTransId="{5689D525-14D1-43F8-ACB7-DF67516A622D}" sibTransId="{09996578-6B2C-47C6-ABC2-1286C5938ADE}"/>
    <dgm:cxn modelId="{467BDFBD-3503-4124-887F-5180FF524F7E}" type="presOf" srcId="{796825AD-C6D9-40EF-8918-1B190ED977A1}" destId="{EEB6090F-DD4A-4482-8387-17D1907C1CBF}" srcOrd="0" destOrd="0" presId="urn:microsoft.com/office/officeart/2005/8/layout/process4"/>
    <dgm:cxn modelId="{052262A2-D3CA-45C2-BAD2-0C2EC4FFF06E}" type="presOf" srcId="{5E827772-0C0A-41FF-BEFF-FAD3271F55EB}" destId="{1393F718-F2AE-4290-8745-42862FE91E55}" srcOrd="0" destOrd="0" presId="urn:microsoft.com/office/officeart/2005/8/layout/process4"/>
    <dgm:cxn modelId="{24E5B1B3-ABF8-449E-B296-2865E72C541E}" type="presOf" srcId="{418E60D4-1EC7-41B8-9E0A-B566F6139CFC}" destId="{6B8A45AA-4D42-4FAE-94CD-A04693CB3951}" srcOrd="1" destOrd="0" presId="urn:microsoft.com/office/officeart/2005/8/layout/process4"/>
    <dgm:cxn modelId="{531AF022-9011-4B15-82E0-E045EF2AA2C0}" type="presOf" srcId="{82710F35-CA55-4013-8603-405E0E415752}" destId="{9B418AD4-B400-41DB-9327-6F022834293B}" srcOrd="0" destOrd="0" presId="urn:microsoft.com/office/officeart/2005/8/layout/process4"/>
    <dgm:cxn modelId="{5844ADF5-5845-46B9-B136-24E0DB0D668D}" srcId="{418E60D4-1EC7-41B8-9E0A-B566F6139CFC}" destId="{82710F35-CA55-4013-8603-405E0E415752}" srcOrd="1" destOrd="0" parTransId="{6134BB6A-2527-4352-99AE-8CAF608F617D}" sibTransId="{4EC3D37D-601F-4743-88C6-8C4FC6620AE0}"/>
    <dgm:cxn modelId="{4C54EE84-1D39-4F49-AD3E-F26DD9EEFD67}" srcId="{3874CDEB-F9D8-4BDD-B16F-4B4C5F91C394}" destId="{418E60D4-1EC7-41B8-9E0A-B566F6139CFC}" srcOrd="1" destOrd="0" parTransId="{1D42B993-3A15-457C-A983-3C75AA4008DA}" sibTransId="{B2E1BA6E-339C-4058-B813-BC4298699784}"/>
    <dgm:cxn modelId="{3F1A9654-8B6A-4DBD-B745-7208CD62E259}" type="presOf" srcId="{418E60D4-1EC7-41B8-9E0A-B566F6139CFC}" destId="{26CB274C-9A84-48C6-82C3-5AA7D0381B4E}" srcOrd="0" destOrd="0" presId="urn:microsoft.com/office/officeart/2005/8/layout/process4"/>
    <dgm:cxn modelId="{20344FC2-6F45-4743-A26A-BB9DA414FC85}" type="presOf" srcId="{796825AD-C6D9-40EF-8918-1B190ED977A1}" destId="{4C682AFA-1036-4CF4-AB4A-7E465F45AA96}" srcOrd="1" destOrd="0" presId="urn:microsoft.com/office/officeart/2005/8/layout/process4"/>
    <dgm:cxn modelId="{B5EF96B4-C581-48C0-BCFB-C64C735D9034}" srcId="{796825AD-C6D9-40EF-8918-1B190ED977A1}" destId="{5E827772-0C0A-41FF-BEFF-FAD3271F55EB}" srcOrd="1" destOrd="0" parTransId="{4C5BCDA4-465B-4E14-9661-9690D9E9334A}" sibTransId="{5A4A0027-0F43-4E07-BF13-E08162E3915B}"/>
    <dgm:cxn modelId="{350E2809-A321-479C-8597-CD70615D060C}" srcId="{796825AD-C6D9-40EF-8918-1B190ED977A1}" destId="{A5919C1B-D022-49C4-ACCF-7BBB0CA45FC7}" srcOrd="0" destOrd="0" parTransId="{7D31FD14-875E-454F-974C-8E55AC424D52}" sibTransId="{4B883248-544E-4575-B301-5A57635BE12B}"/>
    <dgm:cxn modelId="{2F0F6881-5A55-4694-B0FD-C47694D0A159}" srcId="{3874CDEB-F9D8-4BDD-B16F-4B4C5F91C394}" destId="{796825AD-C6D9-40EF-8918-1B190ED977A1}" srcOrd="0" destOrd="0" parTransId="{5596CF1A-D9DD-47A9-862C-7DA1AC35301B}" sibTransId="{A0451C02-1B5C-4D31-A025-2E867C552BD8}"/>
    <dgm:cxn modelId="{BEB9D327-922A-4BA7-BD07-2896B37AD422}" type="presOf" srcId="{A5919C1B-D022-49C4-ACCF-7BBB0CA45FC7}" destId="{8899D318-967A-4980-A12D-09C2FC4291D6}" srcOrd="0" destOrd="0" presId="urn:microsoft.com/office/officeart/2005/8/layout/process4"/>
    <dgm:cxn modelId="{40A52E72-535E-4109-BA89-ED0FD330A943}" type="presParOf" srcId="{A0B00F8A-9953-4926-A901-49684AF5A730}" destId="{7AD764CF-69D1-4C38-A758-BF9634A46730}" srcOrd="0" destOrd="0" presId="urn:microsoft.com/office/officeart/2005/8/layout/process4"/>
    <dgm:cxn modelId="{C20B0C1C-70BE-45A0-A9E7-188B10D468C0}" type="presParOf" srcId="{7AD764CF-69D1-4C38-A758-BF9634A46730}" destId="{26CB274C-9A84-48C6-82C3-5AA7D0381B4E}" srcOrd="0" destOrd="0" presId="urn:microsoft.com/office/officeart/2005/8/layout/process4"/>
    <dgm:cxn modelId="{6756652E-A936-4923-B584-D1EDABF9E292}" type="presParOf" srcId="{7AD764CF-69D1-4C38-A758-BF9634A46730}" destId="{6B8A45AA-4D42-4FAE-94CD-A04693CB3951}" srcOrd="1" destOrd="0" presId="urn:microsoft.com/office/officeart/2005/8/layout/process4"/>
    <dgm:cxn modelId="{B19C8027-B9CD-4E43-8D8B-812F086398AC}" type="presParOf" srcId="{7AD764CF-69D1-4C38-A758-BF9634A46730}" destId="{D8AFCDD5-339B-4E84-A7FA-34828A350758}" srcOrd="2" destOrd="0" presId="urn:microsoft.com/office/officeart/2005/8/layout/process4"/>
    <dgm:cxn modelId="{8543B280-5119-4FA2-9396-030417DE5B0F}" type="presParOf" srcId="{D8AFCDD5-339B-4E84-A7FA-34828A350758}" destId="{4F6AA1A9-BB24-4EDD-824F-AEBEFA44194A}" srcOrd="0" destOrd="0" presId="urn:microsoft.com/office/officeart/2005/8/layout/process4"/>
    <dgm:cxn modelId="{86B21B8F-CB1F-4502-AC9E-0A82CC0D8169}" type="presParOf" srcId="{D8AFCDD5-339B-4E84-A7FA-34828A350758}" destId="{9B418AD4-B400-41DB-9327-6F022834293B}" srcOrd="1" destOrd="0" presId="urn:microsoft.com/office/officeart/2005/8/layout/process4"/>
    <dgm:cxn modelId="{6E7FEB38-957F-4B85-A558-065BFEBCAAD0}" type="presParOf" srcId="{A0B00F8A-9953-4926-A901-49684AF5A730}" destId="{B1351B3C-BDA0-4424-BA62-50E108DDD546}" srcOrd="1" destOrd="0" presId="urn:microsoft.com/office/officeart/2005/8/layout/process4"/>
    <dgm:cxn modelId="{E7F1B4B9-DD6C-4DC9-9792-C4CB5A829157}" type="presParOf" srcId="{A0B00F8A-9953-4926-A901-49684AF5A730}" destId="{91E965C1-0F8A-45FC-8FEE-1BDD65E7DA81}" srcOrd="2" destOrd="0" presId="urn:microsoft.com/office/officeart/2005/8/layout/process4"/>
    <dgm:cxn modelId="{CF6D9508-D985-4C45-800A-844292AA9AC3}" type="presParOf" srcId="{91E965C1-0F8A-45FC-8FEE-1BDD65E7DA81}" destId="{EEB6090F-DD4A-4482-8387-17D1907C1CBF}" srcOrd="0" destOrd="0" presId="urn:microsoft.com/office/officeart/2005/8/layout/process4"/>
    <dgm:cxn modelId="{991095E1-FB00-4BF8-9D46-EF562634BD6C}" type="presParOf" srcId="{91E965C1-0F8A-45FC-8FEE-1BDD65E7DA81}" destId="{4C682AFA-1036-4CF4-AB4A-7E465F45AA96}" srcOrd="1" destOrd="0" presId="urn:microsoft.com/office/officeart/2005/8/layout/process4"/>
    <dgm:cxn modelId="{C3144A75-808D-487D-9C76-19BC825683F7}" type="presParOf" srcId="{91E965C1-0F8A-45FC-8FEE-1BDD65E7DA81}" destId="{CC85AD23-18C1-4BC4-AC5F-21383D814F66}" srcOrd="2" destOrd="0" presId="urn:microsoft.com/office/officeart/2005/8/layout/process4"/>
    <dgm:cxn modelId="{423D2D0F-6C7F-4FED-9FB6-E3D329E7C547}" type="presParOf" srcId="{CC85AD23-18C1-4BC4-AC5F-21383D814F66}" destId="{8899D318-967A-4980-A12D-09C2FC4291D6}" srcOrd="0" destOrd="0" presId="urn:microsoft.com/office/officeart/2005/8/layout/process4"/>
    <dgm:cxn modelId="{D50470C2-0BF4-4493-A4CF-9298805FF55B}" type="presParOf" srcId="{CC85AD23-18C1-4BC4-AC5F-21383D814F66}" destId="{1393F718-F2AE-4290-8745-42862FE91E5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74CDEB-F9D8-4BDD-B16F-4B4C5F91C39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796825AD-C6D9-40EF-8918-1B190ED977A1}">
      <dgm:prSet phldrT="[Texto]" custT="1"/>
      <dgm:spPr/>
      <dgm:t>
        <a:bodyPr/>
        <a:lstStyle/>
        <a:p>
          <a:r>
            <a:rPr lang="es-AR" sz="2400" b="1" smtClean="0"/>
            <a:t>GAFI – </a:t>
          </a:r>
          <a:r>
            <a:rPr lang="es-AR" sz="2000" b="1" smtClean="0"/>
            <a:t>Estándares </a:t>
          </a:r>
          <a:r>
            <a:rPr lang="es-AR" sz="2000" b="1" dirty="0" smtClean="0"/>
            <a:t>Internacionales</a:t>
          </a:r>
        </a:p>
        <a:p>
          <a:r>
            <a:rPr lang="es-AR" sz="2000" b="1" dirty="0" smtClean="0"/>
            <a:t>«Soft Law»</a:t>
          </a:r>
          <a:endParaRPr lang="es-AR" sz="2000" b="1" dirty="0"/>
        </a:p>
      </dgm:t>
    </dgm:pt>
    <dgm:pt modelId="{5596CF1A-D9DD-47A9-862C-7DA1AC35301B}" type="parTrans" cxnId="{2F0F6881-5A55-4694-B0FD-C47694D0A159}">
      <dgm:prSet/>
      <dgm:spPr/>
      <dgm:t>
        <a:bodyPr/>
        <a:lstStyle/>
        <a:p>
          <a:endParaRPr lang="es-AR"/>
        </a:p>
      </dgm:t>
    </dgm:pt>
    <dgm:pt modelId="{A0451C02-1B5C-4D31-A025-2E867C552BD8}" type="sibTrans" cxnId="{2F0F6881-5A55-4694-B0FD-C47694D0A159}">
      <dgm:prSet/>
      <dgm:spPr/>
      <dgm:t>
        <a:bodyPr/>
        <a:lstStyle/>
        <a:p>
          <a:endParaRPr lang="es-AR"/>
        </a:p>
      </dgm:t>
    </dgm:pt>
    <dgm:pt modelId="{A5919C1B-D022-49C4-ACCF-7BBB0CA45FC7}">
      <dgm:prSet phldrT="[Texto]" custT="1"/>
      <dgm:spPr/>
      <dgm:t>
        <a:bodyPr/>
        <a:lstStyle/>
        <a:p>
          <a:r>
            <a:rPr lang="es-AR" sz="2000" b="1" dirty="0" smtClean="0"/>
            <a:t>Rec 26</a:t>
          </a:r>
        </a:p>
        <a:p>
          <a:r>
            <a:rPr lang="es-AR" sz="1200" b="0" dirty="0" smtClean="0"/>
            <a:t>Nota Interpretativa</a:t>
          </a:r>
          <a:endParaRPr lang="es-AR" sz="1200" b="0" dirty="0"/>
        </a:p>
      </dgm:t>
    </dgm:pt>
    <dgm:pt modelId="{7D31FD14-875E-454F-974C-8E55AC424D52}" type="parTrans" cxnId="{350E2809-A321-479C-8597-CD70615D060C}">
      <dgm:prSet/>
      <dgm:spPr/>
      <dgm:t>
        <a:bodyPr/>
        <a:lstStyle/>
        <a:p>
          <a:endParaRPr lang="es-AR"/>
        </a:p>
      </dgm:t>
    </dgm:pt>
    <dgm:pt modelId="{4B883248-544E-4575-B301-5A57635BE12B}" type="sibTrans" cxnId="{350E2809-A321-479C-8597-CD70615D060C}">
      <dgm:prSet/>
      <dgm:spPr/>
      <dgm:t>
        <a:bodyPr/>
        <a:lstStyle/>
        <a:p>
          <a:endParaRPr lang="es-AR"/>
        </a:p>
      </dgm:t>
    </dgm:pt>
    <dgm:pt modelId="{5E827772-0C0A-41FF-BEFF-FAD3271F55EB}">
      <dgm:prSet phldrT="[Texto]" custT="1"/>
      <dgm:spPr/>
      <dgm:t>
        <a:bodyPr/>
        <a:lstStyle/>
        <a:p>
          <a:r>
            <a:rPr lang="es-AR" sz="2000" b="1" dirty="0" smtClean="0"/>
            <a:t>Rec 27</a:t>
          </a:r>
        </a:p>
        <a:p>
          <a:endParaRPr lang="es-AR" sz="1200" b="1" dirty="0"/>
        </a:p>
      </dgm:t>
    </dgm:pt>
    <dgm:pt modelId="{4C5BCDA4-465B-4E14-9661-9690D9E9334A}" type="parTrans" cxnId="{B5EF96B4-C581-48C0-BCFB-C64C735D9034}">
      <dgm:prSet/>
      <dgm:spPr/>
      <dgm:t>
        <a:bodyPr/>
        <a:lstStyle/>
        <a:p>
          <a:endParaRPr lang="es-AR"/>
        </a:p>
      </dgm:t>
    </dgm:pt>
    <dgm:pt modelId="{5A4A0027-0F43-4E07-BF13-E08162E3915B}" type="sibTrans" cxnId="{B5EF96B4-C581-48C0-BCFB-C64C735D9034}">
      <dgm:prSet/>
      <dgm:spPr/>
      <dgm:t>
        <a:bodyPr/>
        <a:lstStyle/>
        <a:p>
          <a:endParaRPr lang="es-AR"/>
        </a:p>
      </dgm:t>
    </dgm:pt>
    <dgm:pt modelId="{D6C68FC2-3A2E-46E2-BACB-5CF0814736A2}">
      <dgm:prSet phldrT="[Texto]" custT="1"/>
      <dgm:spPr/>
      <dgm:t>
        <a:bodyPr/>
        <a:lstStyle/>
        <a:p>
          <a:r>
            <a:rPr lang="es-AR" sz="2000" b="1" dirty="0" smtClean="0"/>
            <a:t>Rec 28</a:t>
          </a:r>
        </a:p>
        <a:p>
          <a:r>
            <a:rPr lang="es-AR" sz="1200" b="0" dirty="0" smtClean="0"/>
            <a:t>Nota Interpretativa</a:t>
          </a:r>
          <a:endParaRPr lang="es-AR" sz="1200" b="0" dirty="0"/>
        </a:p>
      </dgm:t>
    </dgm:pt>
    <dgm:pt modelId="{A66CAB9A-2D83-4A3F-95FE-F887575CB44F}" type="parTrans" cxnId="{5D90AD81-829D-4BF1-B381-48BFFD546264}">
      <dgm:prSet/>
      <dgm:spPr/>
      <dgm:t>
        <a:bodyPr/>
        <a:lstStyle/>
        <a:p>
          <a:endParaRPr lang="es-AR"/>
        </a:p>
      </dgm:t>
    </dgm:pt>
    <dgm:pt modelId="{58C65352-14B4-40D7-9524-A6215E5330F0}" type="sibTrans" cxnId="{5D90AD81-829D-4BF1-B381-48BFFD546264}">
      <dgm:prSet/>
      <dgm:spPr/>
      <dgm:t>
        <a:bodyPr/>
        <a:lstStyle/>
        <a:p>
          <a:endParaRPr lang="es-AR"/>
        </a:p>
      </dgm:t>
    </dgm:pt>
    <dgm:pt modelId="{A0B00F8A-9953-4926-A901-49684AF5A730}" type="pres">
      <dgm:prSet presAssocID="{3874CDEB-F9D8-4BDD-B16F-4B4C5F91C3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6852E378-6EAF-42A3-A1EF-4F727728B12C}" type="pres">
      <dgm:prSet presAssocID="{796825AD-C6D9-40EF-8918-1B190ED977A1}" presName="boxAndChildren" presStyleCnt="0"/>
      <dgm:spPr/>
    </dgm:pt>
    <dgm:pt modelId="{430AC76E-F3C2-44E5-8F16-5737B009A49C}" type="pres">
      <dgm:prSet presAssocID="{796825AD-C6D9-40EF-8918-1B190ED977A1}" presName="parentTextBox" presStyleLbl="node1" presStyleIdx="0" presStyleCnt="1"/>
      <dgm:spPr/>
      <dgm:t>
        <a:bodyPr/>
        <a:lstStyle/>
        <a:p>
          <a:endParaRPr lang="es-AR"/>
        </a:p>
      </dgm:t>
    </dgm:pt>
    <dgm:pt modelId="{BC399247-4BD8-40A6-B3D3-8EECE06CBBD0}" type="pres">
      <dgm:prSet presAssocID="{796825AD-C6D9-40EF-8918-1B190ED977A1}" presName="entireBox" presStyleLbl="node1" presStyleIdx="0" presStyleCnt="1" custLinFactNeighborY="662"/>
      <dgm:spPr/>
      <dgm:t>
        <a:bodyPr/>
        <a:lstStyle/>
        <a:p>
          <a:endParaRPr lang="es-AR"/>
        </a:p>
      </dgm:t>
    </dgm:pt>
    <dgm:pt modelId="{C5E929A1-CC2A-4B6C-99A6-27F13A7F5737}" type="pres">
      <dgm:prSet presAssocID="{796825AD-C6D9-40EF-8918-1B190ED977A1}" presName="descendantBox" presStyleCnt="0"/>
      <dgm:spPr/>
    </dgm:pt>
    <dgm:pt modelId="{EECA8CCC-A585-424C-B23F-00112D70C69B}" type="pres">
      <dgm:prSet presAssocID="{A5919C1B-D022-49C4-ACCF-7BBB0CA45FC7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8D53521-025B-490C-A6E7-69A415674796}" type="pres">
      <dgm:prSet presAssocID="{5E827772-0C0A-41FF-BEFF-FAD3271F55EB}" presName="childTextBox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D4536B9-002C-4E44-9568-A961DB265D98}" type="pres">
      <dgm:prSet presAssocID="{D6C68FC2-3A2E-46E2-BACB-5CF0814736A2}" presName="childTextBox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D5F937AC-DF59-4334-9526-D531C331885B}" type="presOf" srcId="{D6C68FC2-3A2E-46E2-BACB-5CF0814736A2}" destId="{6D4536B9-002C-4E44-9568-A961DB265D98}" srcOrd="0" destOrd="0" presId="urn:microsoft.com/office/officeart/2005/8/layout/process4"/>
    <dgm:cxn modelId="{350E2809-A321-479C-8597-CD70615D060C}" srcId="{796825AD-C6D9-40EF-8918-1B190ED977A1}" destId="{A5919C1B-D022-49C4-ACCF-7BBB0CA45FC7}" srcOrd="0" destOrd="0" parTransId="{7D31FD14-875E-454F-974C-8E55AC424D52}" sibTransId="{4B883248-544E-4575-B301-5A57635BE12B}"/>
    <dgm:cxn modelId="{E854E628-8923-45BC-A942-8030D7311D63}" type="presOf" srcId="{3874CDEB-F9D8-4BDD-B16F-4B4C5F91C394}" destId="{A0B00F8A-9953-4926-A901-49684AF5A730}" srcOrd="0" destOrd="0" presId="urn:microsoft.com/office/officeart/2005/8/layout/process4"/>
    <dgm:cxn modelId="{4F69C008-C209-4309-BB13-A1CA5276E6E7}" type="presOf" srcId="{796825AD-C6D9-40EF-8918-1B190ED977A1}" destId="{BC399247-4BD8-40A6-B3D3-8EECE06CBBD0}" srcOrd="1" destOrd="0" presId="urn:microsoft.com/office/officeart/2005/8/layout/process4"/>
    <dgm:cxn modelId="{B5EF96B4-C581-48C0-BCFB-C64C735D9034}" srcId="{796825AD-C6D9-40EF-8918-1B190ED977A1}" destId="{5E827772-0C0A-41FF-BEFF-FAD3271F55EB}" srcOrd="1" destOrd="0" parTransId="{4C5BCDA4-465B-4E14-9661-9690D9E9334A}" sibTransId="{5A4A0027-0F43-4E07-BF13-E08162E3915B}"/>
    <dgm:cxn modelId="{26B18CFF-B6B9-44EE-9468-7F28B98512BD}" type="presOf" srcId="{796825AD-C6D9-40EF-8918-1B190ED977A1}" destId="{430AC76E-F3C2-44E5-8F16-5737B009A49C}" srcOrd="0" destOrd="0" presId="urn:microsoft.com/office/officeart/2005/8/layout/process4"/>
    <dgm:cxn modelId="{96E8B9EB-2C9E-498E-9AEB-5D6FD49ED036}" type="presOf" srcId="{A5919C1B-D022-49C4-ACCF-7BBB0CA45FC7}" destId="{EECA8CCC-A585-424C-B23F-00112D70C69B}" srcOrd="0" destOrd="0" presId="urn:microsoft.com/office/officeart/2005/8/layout/process4"/>
    <dgm:cxn modelId="{B726F368-659F-4360-AAFA-B16DBB754BF1}" type="presOf" srcId="{5E827772-0C0A-41FF-BEFF-FAD3271F55EB}" destId="{18D53521-025B-490C-A6E7-69A415674796}" srcOrd="0" destOrd="0" presId="urn:microsoft.com/office/officeart/2005/8/layout/process4"/>
    <dgm:cxn modelId="{2F0F6881-5A55-4694-B0FD-C47694D0A159}" srcId="{3874CDEB-F9D8-4BDD-B16F-4B4C5F91C394}" destId="{796825AD-C6D9-40EF-8918-1B190ED977A1}" srcOrd="0" destOrd="0" parTransId="{5596CF1A-D9DD-47A9-862C-7DA1AC35301B}" sibTransId="{A0451C02-1B5C-4D31-A025-2E867C552BD8}"/>
    <dgm:cxn modelId="{5D90AD81-829D-4BF1-B381-48BFFD546264}" srcId="{796825AD-C6D9-40EF-8918-1B190ED977A1}" destId="{D6C68FC2-3A2E-46E2-BACB-5CF0814736A2}" srcOrd="2" destOrd="0" parTransId="{A66CAB9A-2D83-4A3F-95FE-F887575CB44F}" sibTransId="{58C65352-14B4-40D7-9524-A6215E5330F0}"/>
    <dgm:cxn modelId="{D983F0A8-6AF0-4AF8-9FC6-93B0227A5418}" type="presParOf" srcId="{A0B00F8A-9953-4926-A901-49684AF5A730}" destId="{6852E378-6EAF-42A3-A1EF-4F727728B12C}" srcOrd="0" destOrd="0" presId="urn:microsoft.com/office/officeart/2005/8/layout/process4"/>
    <dgm:cxn modelId="{2461F653-6839-4D0D-BCC7-6AE2F6570C9C}" type="presParOf" srcId="{6852E378-6EAF-42A3-A1EF-4F727728B12C}" destId="{430AC76E-F3C2-44E5-8F16-5737B009A49C}" srcOrd="0" destOrd="0" presId="urn:microsoft.com/office/officeart/2005/8/layout/process4"/>
    <dgm:cxn modelId="{E1ECE38B-22B0-491C-B833-F541E7BD4494}" type="presParOf" srcId="{6852E378-6EAF-42A3-A1EF-4F727728B12C}" destId="{BC399247-4BD8-40A6-B3D3-8EECE06CBBD0}" srcOrd="1" destOrd="0" presId="urn:microsoft.com/office/officeart/2005/8/layout/process4"/>
    <dgm:cxn modelId="{5542D053-8474-428E-89F4-FEF6E00F63A9}" type="presParOf" srcId="{6852E378-6EAF-42A3-A1EF-4F727728B12C}" destId="{C5E929A1-CC2A-4B6C-99A6-27F13A7F5737}" srcOrd="2" destOrd="0" presId="urn:microsoft.com/office/officeart/2005/8/layout/process4"/>
    <dgm:cxn modelId="{DFF23FA5-928D-46CD-B8EC-D0AB93C1950E}" type="presParOf" srcId="{C5E929A1-CC2A-4B6C-99A6-27F13A7F5737}" destId="{EECA8CCC-A585-424C-B23F-00112D70C69B}" srcOrd="0" destOrd="0" presId="urn:microsoft.com/office/officeart/2005/8/layout/process4"/>
    <dgm:cxn modelId="{503F9203-B68B-4D30-BA50-809B5326FF1E}" type="presParOf" srcId="{C5E929A1-CC2A-4B6C-99A6-27F13A7F5737}" destId="{18D53521-025B-490C-A6E7-69A415674796}" srcOrd="1" destOrd="0" presId="urn:microsoft.com/office/officeart/2005/8/layout/process4"/>
    <dgm:cxn modelId="{D95CCE73-ED71-4AAD-95A9-37C0D350D781}" type="presParOf" srcId="{C5E929A1-CC2A-4B6C-99A6-27F13A7F5737}" destId="{6D4536B9-002C-4E44-9568-A961DB265D98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D40092-0D43-4C9D-B3F8-7703A79447F3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D0E70707-10AB-466B-869D-009012A79452}">
      <dgm:prSet phldrT="[Texto]"/>
      <dgm:spPr/>
      <dgm:t>
        <a:bodyPr/>
        <a:lstStyle/>
        <a:p>
          <a:r>
            <a:rPr lang="es-AR" dirty="0" smtClean="0"/>
            <a:t>Procedimientos UIF</a:t>
          </a:r>
          <a:endParaRPr lang="es-AR" dirty="0"/>
        </a:p>
      </dgm:t>
    </dgm:pt>
    <dgm:pt modelId="{19031D68-16CE-449E-84D5-9BD6BB1966B9}" type="parTrans" cxnId="{38B201E3-7446-4D5D-8F52-A38D528E951A}">
      <dgm:prSet/>
      <dgm:spPr/>
      <dgm:t>
        <a:bodyPr/>
        <a:lstStyle/>
        <a:p>
          <a:endParaRPr lang="es-AR"/>
        </a:p>
      </dgm:t>
    </dgm:pt>
    <dgm:pt modelId="{652354B0-7631-48E3-A85A-CD4E659AFBC4}" type="sibTrans" cxnId="{38B201E3-7446-4D5D-8F52-A38D528E951A}">
      <dgm:prSet/>
      <dgm:spPr/>
      <dgm:t>
        <a:bodyPr/>
        <a:lstStyle/>
        <a:p>
          <a:endParaRPr lang="es-AR"/>
        </a:p>
      </dgm:t>
    </dgm:pt>
    <dgm:pt modelId="{CD833245-BCBF-44B9-A133-0267E62F6CD7}">
      <dgm:prSet phldrT="[Texto]" custT="1"/>
      <dgm:spPr/>
      <dgm:t>
        <a:bodyPr vert="vert270"/>
        <a:lstStyle/>
        <a:p>
          <a:r>
            <a:rPr lang="es-AR" sz="1600" b="1" dirty="0" smtClean="0"/>
            <a:t>Supervisiones</a:t>
          </a:r>
          <a:endParaRPr lang="es-AR" sz="1600" b="1" dirty="0"/>
        </a:p>
      </dgm:t>
    </dgm:pt>
    <dgm:pt modelId="{8D030370-BFB4-4203-A530-A432B2161473}" type="parTrans" cxnId="{3A605AD6-6BDE-42AF-89C0-991C06B73B91}">
      <dgm:prSet/>
      <dgm:spPr/>
      <dgm:t>
        <a:bodyPr/>
        <a:lstStyle/>
        <a:p>
          <a:endParaRPr lang="es-AR"/>
        </a:p>
      </dgm:t>
    </dgm:pt>
    <dgm:pt modelId="{CC11D15A-88A9-459D-89B0-43EE6ADFE86D}" type="sibTrans" cxnId="{3A605AD6-6BDE-42AF-89C0-991C06B73B91}">
      <dgm:prSet/>
      <dgm:spPr/>
      <dgm:t>
        <a:bodyPr/>
        <a:lstStyle/>
        <a:p>
          <a:endParaRPr lang="es-AR"/>
        </a:p>
      </dgm:t>
    </dgm:pt>
    <dgm:pt modelId="{126072C0-8447-492A-AD38-306AFFA7E04B}">
      <dgm:prSet phldrT="[Texto]"/>
      <dgm:spPr/>
      <dgm:t>
        <a:bodyPr vert="vert270"/>
        <a:lstStyle/>
        <a:p>
          <a:r>
            <a:rPr lang="es-AR" b="1" dirty="0" smtClean="0"/>
            <a:t>Verificaciones</a:t>
          </a:r>
          <a:endParaRPr lang="es-AR" b="1" dirty="0"/>
        </a:p>
      </dgm:t>
    </dgm:pt>
    <dgm:pt modelId="{2A04E4FF-9964-4666-9488-89CFE54A265D}" type="parTrans" cxnId="{C5254FD9-B5E8-431B-91AB-15F44B374B4E}">
      <dgm:prSet/>
      <dgm:spPr/>
      <dgm:t>
        <a:bodyPr/>
        <a:lstStyle/>
        <a:p>
          <a:endParaRPr lang="es-AR"/>
        </a:p>
      </dgm:t>
    </dgm:pt>
    <dgm:pt modelId="{BED1A41A-7C1D-40E1-869D-92469BA781E0}" type="sibTrans" cxnId="{C5254FD9-B5E8-431B-91AB-15F44B374B4E}">
      <dgm:prSet/>
      <dgm:spPr/>
      <dgm:t>
        <a:bodyPr/>
        <a:lstStyle/>
        <a:p>
          <a:endParaRPr lang="es-AR"/>
        </a:p>
      </dgm:t>
    </dgm:pt>
    <dgm:pt modelId="{F98892F7-6854-4A8B-A974-E39F87B1FA32}">
      <dgm:prSet phldrT="[Texto]"/>
      <dgm:spPr/>
      <dgm:t>
        <a:bodyPr/>
        <a:lstStyle/>
        <a:p>
          <a:r>
            <a:rPr lang="es-AR" dirty="0" smtClean="0"/>
            <a:t>Modalidad</a:t>
          </a:r>
          <a:endParaRPr lang="es-AR" dirty="0"/>
        </a:p>
      </dgm:t>
    </dgm:pt>
    <dgm:pt modelId="{8F281C94-D482-4BD3-9579-A3C80A4F64A8}" type="parTrans" cxnId="{BD084CAC-40B2-411E-A442-658A9E6BFBA1}">
      <dgm:prSet/>
      <dgm:spPr/>
      <dgm:t>
        <a:bodyPr/>
        <a:lstStyle/>
        <a:p>
          <a:endParaRPr lang="es-AR"/>
        </a:p>
      </dgm:t>
    </dgm:pt>
    <dgm:pt modelId="{9C3E9038-98E5-4B04-8D62-23FFA70A89C2}" type="sibTrans" cxnId="{BD084CAC-40B2-411E-A442-658A9E6BFBA1}">
      <dgm:prSet/>
      <dgm:spPr/>
      <dgm:t>
        <a:bodyPr/>
        <a:lstStyle/>
        <a:p>
          <a:endParaRPr lang="es-AR"/>
        </a:p>
      </dgm:t>
    </dgm:pt>
    <dgm:pt modelId="{19C8C147-31E9-45AC-9D15-E62CB69D41DD}">
      <dgm:prSet phldrT="[Texto]"/>
      <dgm:spPr/>
      <dgm:t>
        <a:bodyPr/>
        <a:lstStyle/>
        <a:p>
          <a:r>
            <a:rPr lang="es-AR" b="1" dirty="0" smtClean="0"/>
            <a:t>In situ</a:t>
          </a:r>
          <a:endParaRPr lang="es-AR" b="1" dirty="0"/>
        </a:p>
      </dgm:t>
    </dgm:pt>
    <dgm:pt modelId="{E47F125D-CA08-45A8-B981-7B3556561B94}" type="parTrans" cxnId="{C5CD9EF6-1023-46E2-BD0E-1E7F76747FFC}">
      <dgm:prSet/>
      <dgm:spPr/>
      <dgm:t>
        <a:bodyPr/>
        <a:lstStyle/>
        <a:p>
          <a:endParaRPr lang="es-AR"/>
        </a:p>
      </dgm:t>
    </dgm:pt>
    <dgm:pt modelId="{B0855B11-4900-4F11-BEA4-4D6AFB7EAA40}" type="sibTrans" cxnId="{C5CD9EF6-1023-46E2-BD0E-1E7F76747FFC}">
      <dgm:prSet/>
      <dgm:spPr/>
      <dgm:t>
        <a:bodyPr/>
        <a:lstStyle/>
        <a:p>
          <a:endParaRPr lang="es-AR"/>
        </a:p>
      </dgm:t>
    </dgm:pt>
    <dgm:pt modelId="{BCE08EC0-0F2C-414B-83FB-7284E7078389}">
      <dgm:prSet phldrT="[Texto]"/>
      <dgm:spPr/>
      <dgm:t>
        <a:bodyPr/>
        <a:lstStyle/>
        <a:p>
          <a:r>
            <a:rPr lang="es-AR" b="1" dirty="0" smtClean="0"/>
            <a:t>Extra Situ</a:t>
          </a:r>
          <a:endParaRPr lang="es-AR" b="1" dirty="0"/>
        </a:p>
      </dgm:t>
    </dgm:pt>
    <dgm:pt modelId="{3DBB7085-5A5E-4D6A-83F5-773675B84E59}" type="parTrans" cxnId="{975F5227-9AB0-48CD-AFB8-31B2E59D1A23}">
      <dgm:prSet/>
      <dgm:spPr/>
      <dgm:t>
        <a:bodyPr/>
        <a:lstStyle/>
        <a:p>
          <a:endParaRPr lang="es-AR"/>
        </a:p>
      </dgm:t>
    </dgm:pt>
    <dgm:pt modelId="{BBCF2177-FA33-4B6F-9931-667ABD23B858}" type="sibTrans" cxnId="{975F5227-9AB0-48CD-AFB8-31B2E59D1A23}">
      <dgm:prSet/>
      <dgm:spPr/>
      <dgm:t>
        <a:bodyPr/>
        <a:lstStyle/>
        <a:p>
          <a:endParaRPr lang="es-AR"/>
        </a:p>
      </dgm:t>
    </dgm:pt>
    <dgm:pt modelId="{D432E14B-B0ED-4FE9-865A-849E4B5F5660}">
      <dgm:prSet phldrT="[Texto]"/>
      <dgm:spPr/>
      <dgm:t>
        <a:bodyPr/>
        <a:lstStyle/>
        <a:p>
          <a:r>
            <a:rPr lang="es-AR" dirty="0" smtClean="0"/>
            <a:t>Alcance</a:t>
          </a:r>
          <a:endParaRPr lang="es-AR" dirty="0"/>
        </a:p>
      </dgm:t>
    </dgm:pt>
    <dgm:pt modelId="{E23E2AEF-8C25-4706-9D6C-939C722888BE}" type="parTrans" cxnId="{7500BBE2-657A-41BF-B33F-E9B9845ABF29}">
      <dgm:prSet/>
      <dgm:spPr/>
      <dgm:t>
        <a:bodyPr/>
        <a:lstStyle/>
        <a:p>
          <a:endParaRPr lang="es-AR"/>
        </a:p>
      </dgm:t>
    </dgm:pt>
    <dgm:pt modelId="{D0571AA6-F1AA-4679-8435-4104C8B4B8FE}" type="sibTrans" cxnId="{7500BBE2-657A-41BF-B33F-E9B9845ABF29}">
      <dgm:prSet/>
      <dgm:spPr/>
      <dgm:t>
        <a:bodyPr/>
        <a:lstStyle/>
        <a:p>
          <a:endParaRPr lang="es-AR"/>
        </a:p>
      </dgm:t>
    </dgm:pt>
    <dgm:pt modelId="{9716EA08-017B-4B8A-B8A2-7E00DB8D1B4F}">
      <dgm:prSet phldrT="[Texto]"/>
      <dgm:spPr/>
      <dgm:t>
        <a:bodyPr/>
        <a:lstStyle/>
        <a:p>
          <a:r>
            <a:rPr lang="es-AR" b="1" dirty="0" smtClean="0"/>
            <a:t>Integrales</a:t>
          </a:r>
          <a:endParaRPr lang="es-AR" b="1" dirty="0"/>
        </a:p>
      </dgm:t>
    </dgm:pt>
    <dgm:pt modelId="{331B1D10-1DEB-48F4-BFBB-A9B6D8E34116}" type="parTrans" cxnId="{04A008EA-669F-43E8-8DA8-67292A1BF419}">
      <dgm:prSet/>
      <dgm:spPr/>
      <dgm:t>
        <a:bodyPr/>
        <a:lstStyle/>
        <a:p>
          <a:endParaRPr lang="es-AR"/>
        </a:p>
      </dgm:t>
    </dgm:pt>
    <dgm:pt modelId="{4E088D5A-E4BE-474E-B30D-6720FF14B41B}" type="sibTrans" cxnId="{04A008EA-669F-43E8-8DA8-67292A1BF419}">
      <dgm:prSet/>
      <dgm:spPr/>
      <dgm:t>
        <a:bodyPr/>
        <a:lstStyle/>
        <a:p>
          <a:endParaRPr lang="es-AR"/>
        </a:p>
      </dgm:t>
    </dgm:pt>
    <dgm:pt modelId="{8DC434B8-17DC-4E4C-85C5-72C67965D5C0}">
      <dgm:prSet phldrT="[Texto]"/>
      <dgm:spPr/>
      <dgm:t>
        <a:bodyPr/>
        <a:lstStyle/>
        <a:p>
          <a:r>
            <a:rPr lang="es-AR" b="1" dirty="0" smtClean="0"/>
            <a:t>Específicas</a:t>
          </a:r>
          <a:endParaRPr lang="es-AR" b="1" dirty="0"/>
        </a:p>
      </dgm:t>
    </dgm:pt>
    <dgm:pt modelId="{67F3C9DB-EFC3-4A58-88A3-1DF5FBECC872}" type="parTrans" cxnId="{96F7102A-1399-4B1A-A759-26774A1A6D65}">
      <dgm:prSet/>
      <dgm:spPr/>
      <dgm:t>
        <a:bodyPr/>
        <a:lstStyle/>
        <a:p>
          <a:endParaRPr lang="es-AR"/>
        </a:p>
      </dgm:t>
    </dgm:pt>
    <dgm:pt modelId="{8DC3D9D2-96CB-4C8F-8B57-C7D6F214343B}" type="sibTrans" cxnId="{96F7102A-1399-4B1A-A759-26774A1A6D65}">
      <dgm:prSet/>
      <dgm:spPr/>
      <dgm:t>
        <a:bodyPr/>
        <a:lstStyle/>
        <a:p>
          <a:endParaRPr lang="es-AR"/>
        </a:p>
      </dgm:t>
    </dgm:pt>
    <dgm:pt modelId="{7A9C664E-9B6F-4E68-94A3-13A879CDEE00}" type="pres">
      <dgm:prSet presAssocID="{08D40092-0D43-4C9D-B3F8-7703A79447F3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6A78D1BA-2785-4492-9358-ABFDE30E02DB}" type="pres">
      <dgm:prSet presAssocID="{08D40092-0D43-4C9D-B3F8-7703A79447F3}" presName="outerBox" presStyleCnt="0"/>
      <dgm:spPr/>
    </dgm:pt>
    <dgm:pt modelId="{75DB94FA-207C-4662-BB54-750CCF781B3B}" type="pres">
      <dgm:prSet presAssocID="{08D40092-0D43-4C9D-B3F8-7703A79447F3}" presName="outerBoxParent" presStyleLbl="node1" presStyleIdx="0" presStyleCnt="3" custLinFactNeighborY="327"/>
      <dgm:spPr/>
      <dgm:t>
        <a:bodyPr/>
        <a:lstStyle/>
        <a:p>
          <a:endParaRPr lang="es-AR"/>
        </a:p>
      </dgm:t>
    </dgm:pt>
    <dgm:pt modelId="{E915863F-27F2-417B-89D0-76C4814E4300}" type="pres">
      <dgm:prSet presAssocID="{08D40092-0D43-4C9D-B3F8-7703A79447F3}" presName="outerBoxChildren" presStyleCnt="0"/>
      <dgm:spPr/>
    </dgm:pt>
    <dgm:pt modelId="{280A046E-6B45-42ED-A013-FDC82B29BB66}" type="pres">
      <dgm:prSet presAssocID="{CD833245-BCBF-44B9-A133-0267E62F6CD7}" presName="oChild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3455470-E903-4CB9-9B0D-D8044B78AFB7}" type="pres">
      <dgm:prSet presAssocID="{CC11D15A-88A9-459D-89B0-43EE6ADFE86D}" presName="outerSibTrans" presStyleCnt="0"/>
      <dgm:spPr/>
    </dgm:pt>
    <dgm:pt modelId="{0ADD1E8E-6AAD-439C-BDCB-87D6AE3DF742}" type="pres">
      <dgm:prSet presAssocID="{126072C0-8447-492A-AD38-306AFFA7E04B}" presName="oChild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08BF38A-33EE-48B8-B1A4-BC098604C1E5}" type="pres">
      <dgm:prSet presAssocID="{08D40092-0D43-4C9D-B3F8-7703A79447F3}" presName="middleBox" presStyleCnt="0"/>
      <dgm:spPr/>
    </dgm:pt>
    <dgm:pt modelId="{53E2B370-988A-49C4-9FE1-95D547B1BEFC}" type="pres">
      <dgm:prSet presAssocID="{08D40092-0D43-4C9D-B3F8-7703A79447F3}" presName="middleBoxParent" presStyleLbl="node1" presStyleIdx="1" presStyleCnt="3"/>
      <dgm:spPr/>
      <dgm:t>
        <a:bodyPr/>
        <a:lstStyle/>
        <a:p>
          <a:endParaRPr lang="es-AR"/>
        </a:p>
      </dgm:t>
    </dgm:pt>
    <dgm:pt modelId="{E3FA9396-7F26-4E26-9641-7466BC17DF7D}" type="pres">
      <dgm:prSet presAssocID="{08D40092-0D43-4C9D-B3F8-7703A79447F3}" presName="middleBoxChildren" presStyleCnt="0"/>
      <dgm:spPr/>
    </dgm:pt>
    <dgm:pt modelId="{4E74D48F-9624-49F2-9A80-8F037F069B41}" type="pres">
      <dgm:prSet presAssocID="{19C8C147-31E9-45AC-9D15-E62CB69D41DD}" presName="mChild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37FD211-245F-4D3E-8AD7-A278EA65CC25}" type="pres">
      <dgm:prSet presAssocID="{B0855B11-4900-4F11-BEA4-4D6AFB7EAA40}" presName="middleSibTrans" presStyleCnt="0"/>
      <dgm:spPr/>
    </dgm:pt>
    <dgm:pt modelId="{AED47839-675B-4245-9BC6-B87FEFF4B676}" type="pres">
      <dgm:prSet presAssocID="{BCE08EC0-0F2C-414B-83FB-7284E7078389}" presName="mChild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7A790D0-5224-415A-A346-5EA9700C1662}" type="pres">
      <dgm:prSet presAssocID="{08D40092-0D43-4C9D-B3F8-7703A79447F3}" presName="centerBox" presStyleCnt="0"/>
      <dgm:spPr/>
    </dgm:pt>
    <dgm:pt modelId="{BD582AAD-CF02-46BC-BC92-CFBD1BCC1825}" type="pres">
      <dgm:prSet presAssocID="{08D40092-0D43-4C9D-B3F8-7703A79447F3}" presName="centerBoxParent" presStyleLbl="node1" presStyleIdx="2" presStyleCnt="3"/>
      <dgm:spPr/>
      <dgm:t>
        <a:bodyPr/>
        <a:lstStyle/>
        <a:p>
          <a:endParaRPr lang="es-AR"/>
        </a:p>
      </dgm:t>
    </dgm:pt>
    <dgm:pt modelId="{B5ADC9FA-ABCD-4338-BE9D-DAFDED3B2405}" type="pres">
      <dgm:prSet presAssocID="{08D40092-0D43-4C9D-B3F8-7703A79447F3}" presName="centerBoxChildren" presStyleCnt="0"/>
      <dgm:spPr/>
    </dgm:pt>
    <dgm:pt modelId="{22EEBAED-599E-4AB5-92C2-D03704AF031A}" type="pres">
      <dgm:prSet presAssocID="{9716EA08-017B-4B8A-B8A2-7E00DB8D1B4F}" presName="cChild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9AD7E86-2614-42EE-8CC5-436F69DB97A6}" type="pres">
      <dgm:prSet presAssocID="{4E088D5A-E4BE-474E-B30D-6720FF14B41B}" presName="centerSibTrans" presStyleCnt="0"/>
      <dgm:spPr/>
    </dgm:pt>
    <dgm:pt modelId="{456A5FF8-8199-4481-967B-6DAFFBF2DEE9}" type="pres">
      <dgm:prSet presAssocID="{8DC434B8-17DC-4E4C-85C5-72C67965D5C0}" presName="cChild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7500BBE2-657A-41BF-B33F-E9B9845ABF29}" srcId="{08D40092-0D43-4C9D-B3F8-7703A79447F3}" destId="{D432E14B-B0ED-4FE9-865A-849E4B5F5660}" srcOrd="2" destOrd="0" parTransId="{E23E2AEF-8C25-4706-9D6C-939C722888BE}" sibTransId="{D0571AA6-F1AA-4679-8435-4104C8B4B8FE}"/>
    <dgm:cxn modelId="{FE9CF663-F717-46DF-8167-0B5D133999FF}" type="presOf" srcId="{8DC434B8-17DC-4E4C-85C5-72C67965D5C0}" destId="{456A5FF8-8199-4481-967B-6DAFFBF2DEE9}" srcOrd="0" destOrd="0" presId="urn:microsoft.com/office/officeart/2005/8/layout/target2"/>
    <dgm:cxn modelId="{CB0B12D2-4C7A-4133-8DA3-EF6FD532FF89}" type="presOf" srcId="{19C8C147-31E9-45AC-9D15-E62CB69D41DD}" destId="{4E74D48F-9624-49F2-9A80-8F037F069B41}" srcOrd="0" destOrd="0" presId="urn:microsoft.com/office/officeart/2005/8/layout/target2"/>
    <dgm:cxn modelId="{C1C9F418-C018-4104-A9ED-D42DE3F92CAA}" type="presOf" srcId="{9716EA08-017B-4B8A-B8A2-7E00DB8D1B4F}" destId="{22EEBAED-599E-4AB5-92C2-D03704AF031A}" srcOrd="0" destOrd="0" presId="urn:microsoft.com/office/officeart/2005/8/layout/target2"/>
    <dgm:cxn modelId="{04A008EA-669F-43E8-8DA8-67292A1BF419}" srcId="{D432E14B-B0ED-4FE9-865A-849E4B5F5660}" destId="{9716EA08-017B-4B8A-B8A2-7E00DB8D1B4F}" srcOrd="0" destOrd="0" parTransId="{331B1D10-1DEB-48F4-BFBB-A9B6D8E34116}" sibTransId="{4E088D5A-E4BE-474E-B30D-6720FF14B41B}"/>
    <dgm:cxn modelId="{53A3B93D-7FDB-4EDB-9EE2-5F5F41DE93FB}" type="presOf" srcId="{D0E70707-10AB-466B-869D-009012A79452}" destId="{75DB94FA-207C-4662-BB54-750CCF781B3B}" srcOrd="0" destOrd="0" presId="urn:microsoft.com/office/officeart/2005/8/layout/target2"/>
    <dgm:cxn modelId="{96F7102A-1399-4B1A-A759-26774A1A6D65}" srcId="{D432E14B-B0ED-4FE9-865A-849E4B5F5660}" destId="{8DC434B8-17DC-4E4C-85C5-72C67965D5C0}" srcOrd="1" destOrd="0" parTransId="{67F3C9DB-EFC3-4A58-88A3-1DF5FBECC872}" sibTransId="{8DC3D9D2-96CB-4C8F-8B57-C7D6F214343B}"/>
    <dgm:cxn modelId="{5E6A372D-84DA-47AD-AEFD-409DE800A9EF}" type="presOf" srcId="{BCE08EC0-0F2C-414B-83FB-7284E7078389}" destId="{AED47839-675B-4245-9BC6-B87FEFF4B676}" srcOrd="0" destOrd="0" presId="urn:microsoft.com/office/officeart/2005/8/layout/target2"/>
    <dgm:cxn modelId="{62CF3D67-22B4-4E32-BFDF-ECA33D6D6B75}" type="presOf" srcId="{126072C0-8447-492A-AD38-306AFFA7E04B}" destId="{0ADD1E8E-6AAD-439C-BDCB-87D6AE3DF742}" srcOrd="0" destOrd="0" presId="urn:microsoft.com/office/officeart/2005/8/layout/target2"/>
    <dgm:cxn modelId="{BD084CAC-40B2-411E-A442-658A9E6BFBA1}" srcId="{08D40092-0D43-4C9D-B3F8-7703A79447F3}" destId="{F98892F7-6854-4A8B-A974-E39F87B1FA32}" srcOrd="1" destOrd="0" parTransId="{8F281C94-D482-4BD3-9579-A3C80A4F64A8}" sibTransId="{9C3E9038-98E5-4B04-8D62-23FFA70A89C2}"/>
    <dgm:cxn modelId="{975F5227-9AB0-48CD-AFB8-31B2E59D1A23}" srcId="{F98892F7-6854-4A8B-A974-E39F87B1FA32}" destId="{BCE08EC0-0F2C-414B-83FB-7284E7078389}" srcOrd="1" destOrd="0" parTransId="{3DBB7085-5A5E-4D6A-83F5-773675B84E59}" sibTransId="{BBCF2177-FA33-4B6F-9931-667ABD23B858}"/>
    <dgm:cxn modelId="{38B201E3-7446-4D5D-8F52-A38D528E951A}" srcId="{08D40092-0D43-4C9D-B3F8-7703A79447F3}" destId="{D0E70707-10AB-466B-869D-009012A79452}" srcOrd="0" destOrd="0" parTransId="{19031D68-16CE-449E-84D5-9BD6BB1966B9}" sibTransId="{652354B0-7631-48E3-A85A-CD4E659AFBC4}"/>
    <dgm:cxn modelId="{2322C5F4-72C7-4DF0-B926-4EB03CB764CD}" type="presOf" srcId="{08D40092-0D43-4C9D-B3F8-7703A79447F3}" destId="{7A9C664E-9B6F-4E68-94A3-13A879CDEE00}" srcOrd="0" destOrd="0" presId="urn:microsoft.com/office/officeart/2005/8/layout/target2"/>
    <dgm:cxn modelId="{8F5D93D4-44CC-4C1F-81AC-94C21AF1D30C}" type="presOf" srcId="{D432E14B-B0ED-4FE9-865A-849E4B5F5660}" destId="{BD582AAD-CF02-46BC-BC92-CFBD1BCC1825}" srcOrd="0" destOrd="0" presId="urn:microsoft.com/office/officeart/2005/8/layout/target2"/>
    <dgm:cxn modelId="{3A605AD6-6BDE-42AF-89C0-991C06B73B91}" srcId="{D0E70707-10AB-466B-869D-009012A79452}" destId="{CD833245-BCBF-44B9-A133-0267E62F6CD7}" srcOrd="0" destOrd="0" parTransId="{8D030370-BFB4-4203-A530-A432B2161473}" sibTransId="{CC11D15A-88A9-459D-89B0-43EE6ADFE86D}"/>
    <dgm:cxn modelId="{5A6B0981-E290-45DC-9EAF-BD12C0B62CDA}" type="presOf" srcId="{CD833245-BCBF-44B9-A133-0267E62F6CD7}" destId="{280A046E-6B45-42ED-A013-FDC82B29BB66}" srcOrd="0" destOrd="0" presId="urn:microsoft.com/office/officeart/2005/8/layout/target2"/>
    <dgm:cxn modelId="{606FA05D-4AA0-46CB-8960-508CE95C3639}" type="presOf" srcId="{F98892F7-6854-4A8B-A974-E39F87B1FA32}" destId="{53E2B370-988A-49C4-9FE1-95D547B1BEFC}" srcOrd="0" destOrd="0" presId="urn:microsoft.com/office/officeart/2005/8/layout/target2"/>
    <dgm:cxn modelId="{C5254FD9-B5E8-431B-91AB-15F44B374B4E}" srcId="{D0E70707-10AB-466B-869D-009012A79452}" destId="{126072C0-8447-492A-AD38-306AFFA7E04B}" srcOrd="1" destOrd="0" parTransId="{2A04E4FF-9964-4666-9488-89CFE54A265D}" sibTransId="{BED1A41A-7C1D-40E1-869D-92469BA781E0}"/>
    <dgm:cxn modelId="{C5CD9EF6-1023-46E2-BD0E-1E7F76747FFC}" srcId="{F98892F7-6854-4A8B-A974-E39F87B1FA32}" destId="{19C8C147-31E9-45AC-9D15-E62CB69D41DD}" srcOrd="0" destOrd="0" parTransId="{E47F125D-CA08-45A8-B981-7B3556561B94}" sibTransId="{B0855B11-4900-4F11-BEA4-4D6AFB7EAA40}"/>
    <dgm:cxn modelId="{37C939BE-CCDF-4E98-A3A2-21E81294E158}" type="presParOf" srcId="{7A9C664E-9B6F-4E68-94A3-13A879CDEE00}" destId="{6A78D1BA-2785-4492-9358-ABFDE30E02DB}" srcOrd="0" destOrd="0" presId="urn:microsoft.com/office/officeart/2005/8/layout/target2"/>
    <dgm:cxn modelId="{F6ED04EB-5884-40ED-B141-BCA011C98525}" type="presParOf" srcId="{6A78D1BA-2785-4492-9358-ABFDE30E02DB}" destId="{75DB94FA-207C-4662-BB54-750CCF781B3B}" srcOrd="0" destOrd="0" presId="urn:microsoft.com/office/officeart/2005/8/layout/target2"/>
    <dgm:cxn modelId="{71AFBC9D-8A9D-4631-9261-AC84D1FB3D00}" type="presParOf" srcId="{6A78D1BA-2785-4492-9358-ABFDE30E02DB}" destId="{E915863F-27F2-417B-89D0-76C4814E4300}" srcOrd="1" destOrd="0" presId="urn:microsoft.com/office/officeart/2005/8/layout/target2"/>
    <dgm:cxn modelId="{B73A41CE-00B6-4741-AA47-7FD0D7B2A606}" type="presParOf" srcId="{E915863F-27F2-417B-89D0-76C4814E4300}" destId="{280A046E-6B45-42ED-A013-FDC82B29BB66}" srcOrd="0" destOrd="0" presId="urn:microsoft.com/office/officeart/2005/8/layout/target2"/>
    <dgm:cxn modelId="{E2A31192-8FE3-46A8-AB26-FADD4E113496}" type="presParOf" srcId="{E915863F-27F2-417B-89D0-76C4814E4300}" destId="{33455470-E903-4CB9-9B0D-D8044B78AFB7}" srcOrd="1" destOrd="0" presId="urn:microsoft.com/office/officeart/2005/8/layout/target2"/>
    <dgm:cxn modelId="{7257CCF0-6B6A-4F10-A55A-9A8157079D30}" type="presParOf" srcId="{E915863F-27F2-417B-89D0-76C4814E4300}" destId="{0ADD1E8E-6AAD-439C-BDCB-87D6AE3DF742}" srcOrd="2" destOrd="0" presId="urn:microsoft.com/office/officeart/2005/8/layout/target2"/>
    <dgm:cxn modelId="{8ACCDAC7-BDFB-4E36-B9B8-18A52CA82F46}" type="presParOf" srcId="{7A9C664E-9B6F-4E68-94A3-13A879CDEE00}" destId="{008BF38A-33EE-48B8-B1A4-BC098604C1E5}" srcOrd="1" destOrd="0" presId="urn:microsoft.com/office/officeart/2005/8/layout/target2"/>
    <dgm:cxn modelId="{15AF0E7E-19C3-46A2-A1B9-DB9B5D7588FB}" type="presParOf" srcId="{008BF38A-33EE-48B8-B1A4-BC098604C1E5}" destId="{53E2B370-988A-49C4-9FE1-95D547B1BEFC}" srcOrd="0" destOrd="0" presId="urn:microsoft.com/office/officeart/2005/8/layout/target2"/>
    <dgm:cxn modelId="{C75A88CE-6D3C-48E2-84A7-A2B033ACE39F}" type="presParOf" srcId="{008BF38A-33EE-48B8-B1A4-BC098604C1E5}" destId="{E3FA9396-7F26-4E26-9641-7466BC17DF7D}" srcOrd="1" destOrd="0" presId="urn:microsoft.com/office/officeart/2005/8/layout/target2"/>
    <dgm:cxn modelId="{420900DF-C301-49A3-9883-C9CC13D80A00}" type="presParOf" srcId="{E3FA9396-7F26-4E26-9641-7466BC17DF7D}" destId="{4E74D48F-9624-49F2-9A80-8F037F069B41}" srcOrd="0" destOrd="0" presId="urn:microsoft.com/office/officeart/2005/8/layout/target2"/>
    <dgm:cxn modelId="{673EACE2-18D5-433D-89AB-F5DD3A00756C}" type="presParOf" srcId="{E3FA9396-7F26-4E26-9641-7466BC17DF7D}" destId="{137FD211-245F-4D3E-8AD7-A278EA65CC25}" srcOrd="1" destOrd="0" presId="urn:microsoft.com/office/officeart/2005/8/layout/target2"/>
    <dgm:cxn modelId="{36DF5AC3-9F49-48FD-88F4-7A6456830EED}" type="presParOf" srcId="{E3FA9396-7F26-4E26-9641-7466BC17DF7D}" destId="{AED47839-675B-4245-9BC6-B87FEFF4B676}" srcOrd="2" destOrd="0" presId="urn:microsoft.com/office/officeart/2005/8/layout/target2"/>
    <dgm:cxn modelId="{9BFA2690-B6F5-4516-837F-A320AE4EAB35}" type="presParOf" srcId="{7A9C664E-9B6F-4E68-94A3-13A879CDEE00}" destId="{87A790D0-5224-415A-A346-5EA9700C1662}" srcOrd="2" destOrd="0" presId="urn:microsoft.com/office/officeart/2005/8/layout/target2"/>
    <dgm:cxn modelId="{239A2784-FA72-4704-A240-97D0D2F1FE0E}" type="presParOf" srcId="{87A790D0-5224-415A-A346-5EA9700C1662}" destId="{BD582AAD-CF02-46BC-BC92-CFBD1BCC1825}" srcOrd="0" destOrd="0" presId="urn:microsoft.com/office/officeart/2005/8/layout/target2"/>
    <dgm:cxn modelId="{333BA0C0-E111-4819-A129-4ECC68D0AAA7}" type="presParOf" srcId="{87A790D0-5224-415A-A346-5EA9700C1662}" destId="{B5ADC9FA-ABCD-4338-BE9D-DAFDED3B2405}" srcOrd="1" destOrd="0" presId="urn:microsoft.com/office/officeart/2005/8/layout/target2"/>
    <dgm:cxn modelId="{F95FB6F6-192A-4AE4-8353-F10BE3E139BE}" type="presParOf" srcId="{B5ADC9FA-ABCD-4338-BE9D-DAFDED3B2405}" destId="{22EEBAED-599E-4AB5-92C2-D03704AF031A}" srcOrd="0" destOrd="0" presId="urn:microsoft.com/office/officeart/2005/8/layout/target2"/>
    <dgm:cxn modelId="{49934BA2-C055-4A4F-A3DD-D341DDD1F4F7}" type="presParOf" srcId="{B5ADC9FA-ABCD-4338-BE9D-DAFDED3B2405}" destId="{39AD7E86-2614-42EE-8CC5-436F69DB97A6}" srcOrd="1" destOrd="0" presId="urn:microsoft.com/office/officeart/2005/8/layout/target2"/>
    <dgm:cxn modelId="{C85CC392-72F6-4F22-A491-5A1BE7E5E6B0}" type="presParOf" srcId="{B5ADC9FA-ABCD-4338-BE9D-DAFDED3B2405}" destId="{456A5FF8-8199-4481-967B-6DAFFBF2DEE9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28EF5E-4AE0-4049-82BE-80DC3700A9C0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D3739A5-8C73-4ED7-987F-2EECC83A8FA9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bg2">
            <a:lumMod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s-AR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/>
            </a:rPr>
            <a:t>Antes del 2016</a:t>
          </a:r>
          <a:endParaRPr lang="es-ES" sz="2000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tima"/>
          </a:endParaRPr>
        </a:p>
      </dgm:t>
    </dgm:pt>
    <dgm:pt modelId="{EF70B1E2-E955-401E-A161-19F40CAA6817}" type="parTrans" cxnId="{1EB312F9-F8DA-4859-83B5-D069C97E2C69}">
      <dgm:prSet/>
      <dgm:spPr/>
      <dgm:t>
        <a:bodyPr/>
        <a:lstStyle/>
        <a:p>
          <a:endParaRPr lang="es-ES"/>
        </a:p>
      </dgm:t>
    </dgm:pt>
    <dgm:pt modelId="{D5748834-64F8-4F86-8270-717C953E4DEB}" type="sibTrans" cxnId="{1EB312F9-F8DA-4859-83B5-D069C97E2C69}">
      <dgm:prSet/>
      <dgm:spPr/>
      <dgm:t>
        <a:bodyPr/>
        <a:lstStyle/>
        <a:p>
          <a:endParaRPr lang="es-ES"/>
        </a:p>
      </dgm:t>
    </dgm:pt>
    <dgm:pt modelId="{9C9F5563-8838-40CC-84AE-62D129430878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es-AR" sz="1400" dirty="0" smtClean="0">
              <a:latin typeface="Optima"/>
            </a:rPr>
            <a:t>Ausencia de un Plan Anual de supervisión</a:t>
          </a:r>
          <a:endParaRPr lang="es-ES" sz="1400" dirty="0">
            <a:latin typeface="Optima"/>
          </a:endParaRPr>
        </a:p>
      </dgm:t>
    </dgm:pt>
    <dgm:pt modelId="{E7EC2CD4-56FB-42D5-AA5B-0C81D2D00FEF}" type="parTrans" cxnId="{6C91EE16-EBAB-4BE8-AA0D-B8348BE2A61A}">
      <dgm:prSet/>
      <dgm:spPr/>
      <dgm:t>
        <a:bodyPr/>
        <a:lstStyle/>
        <a:p>
          <a:endParaRPr lang="es-ES"/>
        </a:p>
      </dgm:t>
    </dgm:pt>
    <dgm:pt modelId="{F03E8471-0435-4EBC-9008-F42924E3EC55}" type="sibTrans" cxnId="{6C91EE16-EBAB-4BE8-AA0D-B8348BE2A61A}">
      <dgm:prSet/>
      <dgm:spPr/>
      <dgm:t>
        <a:bodyPr/>
        <a:lstStyle/>
        <a:p>
          <a:endParaRPr lang="es-ES"/>
        </a:p>
      </dgm:t>
    </dgm:pt>
    <dgm:pt modelId="{F468F6F0-8FE7-4460-A740-91AD770C7364}">
      <dgm:prSet phldrT="[Texto]" custT="1"/>
      <dgm:spPr>
        <a:solidFill>
          <a:schemeClr val="bg2">
            <a:lumMod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s-AR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/>
            </a:rPr>
            <a:t>2016-2017</a:t>
          </a:r>
          <a:endParaRPr lang="es-ES" sz="2000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tima"/>
          </a:endParaRPr>
        </a:p>
      </dgm:t>
    </dgm:pt>
    <dgm:pt modelId="{296E4AA1-CCA5-4328-8C6F-3720E8D95FDF}" type="parTrans" cxnId="{177B269B-5E93-4852-A37C-5C02672308CA}">
      <dgm:prSet/>
      <dgm:spPr/>
      <dgm:t>
        <a:bodyPr/>
        <a:lstStyle/>
        <a:p>
          <a:endParaRPr lang="es-ES"/>
        </a:p>
      </dgm:t>
    </dgm:pt>
    <dgm:pt modelId="{308F2097-ACC5-4DA9-A2CB-7B06537CE666}" type="sibTrans" cxnId="{177B269B-5E93-4852-A37C-5C02672308CA}">
      <dgm:prSet/>
      <dgm:spPr/>
      <dgm:t>
        <a:bodyPr/>
        <a:lstStyle/>
        <a:p>
          <a:endParaRPr lang="es-ES"/>
        </a:p>
      </dgm:t>
    </dgm:pt>
    <dgm:pt modelId="{400D2E94-BF26-4D5A-AA50-961542338383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AR" sz="1400" dirty="0" smtClean="0">
              <a:latin typeface="Optima"/>
            </a:rPr>
            <a:t>Plan Anual de Supervisión según EBR</a:t>
          </a:r>
          <a:endParaRPr lang="es-ES" sz="1400" b="1" dirty="0">
            <a:latin typeface="Optima"/>
          </a:endParaRPr>
        </a:p>
      </dgm:t>
    </dgm:pt>
    <dgm:pt modelId="{C5E255FC-DB52-41B1-9F28-B3C931B967C8}" type="parTrans" cxnId="{2D2D0CE4-1E65-4679-970F-CD5AD2FA37AA}">
      <dgm:prSet/>
      <dgm:spPr/>
      <dgm:t>
        <a:bodyPr/>
        <a:lstStyle/>
        <a:p>
          <a:endParaRPr lang="es-ES"/>
        </a:p>
      </dgm:t>
    </dgm:pt>
    <dgm:pt modelId="{744A22A7-C308-493C-B714-FB9AE9A68B1C}" type="sibTrans" cxnId="{2D2D0CE4-1E65-4679-970F-CD5AD2FA37AA}">
      <dgm:prSet/>
      <dgm:spPr/>
      <dgm:t>
        <a:bodyPr/>
        <a:lstStyle/>
        <a:p>
          <a:endParaRPr lang="es-ES"/>
        </a:p>
      </dgm:t>
    </dgm:pt>
    <dgm:pt modelId="{545F8445-D655-48AD-A4D1-78D6AD67C555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AR" sz="1600" dirty="0" smtClean="0"/>
            <a:t>Asignación eficiente de los recursos de la Dirección de Supervisión</a:t>
          </a:r>
          <a:endParaRPr lang="es-ES" sz="1600" b="1" dirty="0"/>
        </a:p>
      </dgm:t>
    </dgm:pt>
    <dgm:pt modelId="{01E86542-03B9-4A8D-BF09-E4E3BB9D0F16}" type="parTrans" cxnId="{8A81D303-53C0-4734-9951-9363BC10756F}">
      <dgm:prSet/>
      <dgm:spPr/>
      <dgm:t>
        <a:bodyPr/>
        <a:lstStyle/>
        <a:p>
          <a:endParaRPr lang="es-ES"/>
        </a:p>
      </dgm:t>
    </dgm:pt>
    <dgm:pt modelId="{77F7C02B-B358-43FB-9959-E2933DE89988}" type="sibTrans" cxnId="{8A81D303-53C0-4734-9951-9363BC10756F}">
      <dgm:prSet/>
      <dgm:spPr/>
      <dgm:t>
        <a:bodyPr/>
        <a:lstStyle/>
        <a:p>
          <a:endParaRPr lang="es-ES"/>
        </a:p>
      </dgm:t>
    </dgm:pt>
    <dgm:pt modelId="{DD594116-C697-4EA6-B292-FF05FDC25DD2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endParaRPr lang="es-ES" sz="1400" dirty="0"/>
        </a:p>
      </dgm:t>
    </dgm:pt>
    <dgm:pt modelId="{1BB97266-6BCC-4D3A-BFCE-E185A305BA17}" type="parTrans" cxnId="{7C4C6908-7054-4E2F-A45C-EA66F5C8765E}">
      <dgm:prSet/>
      <dgm:spPr/>
      <dgm:t>
        <a:bodyPr/>
        <a:lstStyle/>
        <a:p>
          <a:endParaRPr lang="es-ES"/>
        </a:p>
      </dgm:t>
    </dgm:pt>
    <dgm:pt modelId="{3B716DFC-F47F-4657-8F26-C0761C965385}" type="sibTrans" cxnId="{7C4C6908-7054-4E2F-A45C-EA66F5C8765E}">
      <dgm:prSet/>
      <dgm:spPr/>
      <dgm:t>
        <a:bodyPr/>
        <a:lstStyle/>
        <a:p>
          <a:endParaRPr lang="es-ES"/>
        </a:p>
      </dgm:t>
    </dgm:pt>
    <dgm:pt modelId="{077D03E5-D801-42E9-A791-4E2F6109A7DD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es-AR" sz="1400" dirty="0" smtClean="0">
              <a:latin typeface="Optima"/>
            </a:rPr>
            <a:t>Normas con Enfoque de cumplimiento formal</a:t>
          </a:r>
          <a:endParaRPr lang="es-ES" sz="1400" dirty="0">
            <a:latin typeface="Optima"/>
          </a:endParaRPr>
        </a:p>
      </dgm:t>
    </dgm:pt>
    <dgm:pt modelId="{FB5B55C2-47B8-4DC8-87CF-09F4BB3E039C}" type="parTrans" cxnId="{4E319651-723D-40DD-BCEE-C932533977ED}">
      <dgm:prSet/>
      <dgm:spPr/>
      <dgm:t>
        <a:bodyPr/>
        <a:lstStyle/>
        <a:p>
          <a:endParaRPr lang="es-ES"/>
        </a:p>
      </dgm:t>
    </dgm:pt>
    <dgm:pt modelId="{CBFB303F-4813-4B40-9AAD-1B256701BFE7}" type="sibTrans" cxnId="{4E319651-723D-40DD-BCEE-C932533977ED}">
      <dgm:prSet/>
      <dgm:spPr/>
      <dgm:t>
        <a:bodyPr/>
        <a:lstStyle/>
        <a:p>
          <a:endParaRPr lang="es-ES"/>
        </a:p>
      </dgm:t>
    </dgm:pt>
    <dgm:pt modelId="{34E8E57D-23AF-4B5B-AA3C-0F30652CA0C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/>
          <a:r>
            <a:rPr lang="es-AR" sz="1400" dirty="0" smtClean="0">
              <a:latin typeface="Optima"/>
            </a:rPr>
            <a:t>Supervisiones con Enfoque de cumplimiento formal</a:t>
          </a:r>
          <a:endParaRPr lang="es-ES" sz="1400" dirty="0">
            <a:latin typeface="Optima"/>
          </a:endParaRPr>
        </a:p>
      </dgm:t>
    </dgm:pt>
    <dgm:pt modelId="{E67D58C6-1087-4E16-A4E6-6A3628119FEE}" type="parTrans" cxnId="{2D75E213-D88F-49D4-A41E-7A5425B49C31}">
      <dgm:prSet/>
      <dgm:spPr/>
      <dgm:t>
        <a:bodyPr/>
        <a:lstStyle/>
        <a:p>
          <a:endParaRPr lang="es-ES"/>
        </a:p>
      </dgm:t>
    </dgm:pt>
    <dgm:pt modelId="{7A0D116F-CBE9-4591-9BCF-45A7668DD7D4}" type="sibTrans" cxnId="{2D75E213-D88F-49D4-A41E-7A5425B49C31}">
      <dgm:prSet/>
      <dgm:spPr/>
      <dgm:t>
        <a:bodyPr/>
        <a:lstStyle/>
        <a:p>
          <a:endParaRPr lang="es-ES"/>
        </a:p>
      </dgm:t>
    </dgm:pt>
    <dgm:pt modelId="{2B46CA2C-F227-43B8-B004-7784E14C4424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AR" sz="1400" dirty="0" smtClean="0">
              <a:latin typeface="Optima"/>
            </a:rPr>
            <a:t>Inicio de la Reforma Normativa por sector</a:t>
          </a:r>
          <a:endParaRPr lang="es-ES" sz="1400" dirty="0">
            <a:latin typeface="Optima"/>
          </a:endParaRPr>
        </a:p>
      </dgm:t>
    </dgm:pt>
    <dgm:pt modelId="{2FF47D75-5A77-4EE9-8C1F-FC941C2D5370}" type="parTrans" cxnId="{1D384EA2-1689-4ADB-8F23-303469A82A1E}">
      <dgm:prSet/>
      <dgm:spPr/>
      <dgm:t>
        <a:bodyPr/>
        <a:lstStyle/>
        <a:p>
          <a:endParaRPr lang="es-ES"/>
        </a:p>
      </dgm:t>
    </dgm:pt>
    <dgm:pt modelId="{A378D691-DE1C-441F-845E-36938ED37393}" type="sibTrans" cxnId="{1D384EA2-1689-4ADB-8F23-303469A82A1E}">
      <dgm:prSet/>
      <dgm:spPr/>
      <dgm:t>
        <a:bodyPr/>
        <a:lstStyle/>
        <a:p>
          <a:endParaRPr lang="es-ES"/>
        </a:p>
      </dgm:t>
    </dgm:pt>
    <dgm:pt modelId="{EE3059CE-CD40-4F7D-A9AD-5DF2DBDCACCB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AR" sz="1600" b="1" dirty="0" smtClean="0"/>
            <a:t>Aplicación del EBR en la selección de los SO y los procedimientos de supervisión </a:t>
          </a:r>
          <a:endParaRPr lang="es-ES" sz="1600" b="1" dirty="0"/>
        </a:p>
      </dgm:t>
    </dgm:pt>
    <dgm:pt modelId="{CCE4B1AB-9A9E-46DD-8461-A0F73D4C2A8A}" type="parTrans" cxnId="{B00632D4-F847-49ED-A424-5EC7940F2DD7}">
      <dgm:prSet/>
      <dgm:spPr/>
      <dgm:t>
        <a:bodyPr/>
        <a:lstStyle/>
        <a:p>
          <a:endParaRPr lang="es-ES"/>
        </a:p>
      </dgm:t>
    </dgm:pt>
    <dgm:pt modelId="{8D8BA2C1-D422-4C61-8398-1E906CB7031A}" type="sibTrans" cxnId="{B00632D4-F847-49ED-A424-5EC7940F2DD7}">
      <dgm:prSet/>
      <dgm:spPr/>
      <dgm:t>
        <a:bodyPr/>
        <a:lstStyle/>
        <a:p>
          <a:endParaRPr lang="es-ES"/>
        </a:p>
      </dgm:t>
    </dgm:pt>
    <dgm:pt modelId="{52F59E73-4556-4C13-BF91-2230AC044A70}">
      <dgm:prSet phldrT="[Texto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bg2">
            <a:lumMod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s-AR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/>
            </a:rPr>
            <a:t>Hacia donde vamos</a:t>
          </a:r>
          <a:endParaRPr lang="es-ES" sz="2000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tima"/>
          </a:endParaRPr>
        </a:p>
      </dgm:t>
    </dgm:pt>
    <dgm:pt modelId="{7216660F-2D42-4D7E-9B15-35740B168CC3}" type="sibTrans" cxnId="{F47C3F2A-8EB1-4DA9-8F80-D3B0E4A23EEC}">
      <dgm:prSet/>
      <dgm:spPr/>
      <dgm:t>
        <a:bodyPr/>
        <a:lstStyle/>
        <a:p>
          <a:endParaRPr lang="es-ES"/>
        </a:p>
      </dgm:t>
    </dgm:pt>
    <dgm:pt modelId="{E9C067A5-6372-4390-95F5-4D69B39CE7AD}" type="parTrans" cxnId="{F47C3F2A-8EB1-4DA9-8F80-D3B0E4A23EEC}">
      <dgm:prSet/>
      <dgm:spPr/>
      <dgm:t>
        <a:bodyPr/>
        <a:lstStyle/>
        <a:p>
          <a:endParaRPr lang="es-ES"/>
        </a:p>
      </dgm:t>
    </dgm:pt>
    <dgm:pt modelId="{29058A2F-9BD1-44DC-B613-B15C57953137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S" sz="1400" dirty="0" smtClean="0">
              <a:latin typeface="Optima"/>
            </a:rPr>
            <a:t>Elaboración  de una </a:t>
          </a:r>
          <a:r>
            <a:rPr lang="es-ES" sz="1400" b="1" dirty="0" smtClean="0">
              <a:latin typeface="Optima"/>
            </a:rPr>
            <a:t>nueva matriz de riesgo sectorial  </a:t>
          </a:r>
          <a:endParaRPr lang="es-ES" sz="1400" dirty="0">
            <a:latin typeface="Optima"/>
          </a:endParaRPr>
        </a:p>
      </dgm:t>
    </dgm:pt>
    <dgm:pt modelId="{50BAE70B-2B7C-4473-BE6E-5B3E7269607C}" type="parTrans" cxnId="{A32620E5-FADD-4DA2-91B9-5982EE43C64F}">
      <dgm:prSet/>
      <dgm:spPr/>
      <dgm:t>
        <a:bodyPr/>
        <a:lstStyle/>
        <a:p>
          <a:endParaRPr lang="es-ES"/>
        </a:p>
      </dgm:t>
    </dgm:pt>
    <dgm:pt modelId="{ACB0BAC8-6602-4FCA-8478-283E8BE83D1C}" type="sibTrans" cxnId="{A32620E5-FADD-4DA2-91B9-5982EE43C64F}">
      <dgm:prSet/>
      <dgm:spPr/>
      <dgm:t>
        <a:bodyPr/>
        <a:lstStyle/>
        <a:p>
          <a:endParaRPr lang="es-ES"/>
        </a:p>
      </dgm:t>
    </dgm:pt>
    <dgm:pt modelId="{0DF95ACB-4724-3542-B753-77664ECC090F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AR" sz="1400" dirty="0" smtClean="0">
              <a:latin typeface="Optima"/>
            </a:rPr>
            <a:t>Inicio de supervisiones con Enfoque Basado en Riesgo</a:t>
          </a:r>
          <a:endParaRPr lang="es-ES" sz="1400" b="1" dirty="0">
            <a:latin typeface="Optima"/>
          </a:endParaRPr>
        </a:p>
      </dgm:t>
    </dgm:pt>
    <dgm:pt modelId="{32A28DCE-55FA-914F-A685-B316B4CBDEFC}" type="parTrans" cxnId="{9C911B2B-FBF1-9B46-954B-F7C0F448CED0}">
      <dgm:prSet/>
      <dgm:spPr/>
      <dgm:t>
        <a:bodyPr/>
        <a:lstStyle/>
        <a:p>
          <a:endParaRPr lang="en-US"/>
        </a:p>
      </dgm:t>
    </dgm:pt>
    <dgm:pt modelId="{35DEC4ED-8F3D-0E4F-B7C5-4F966C37888F}" type="sibTrans" cxnId="{9C911B2B-FBF1-9B46-954B-F7C0F448CED0}">
      <dgm:prSet/>
      <dgm:spPr/>
      <dgm:t>
        <a:bodyPr/>
        <a:lstStyle/>
        <a:p>
          <a:endParaRPr lang="en-US"/>
        </a:p>
      </dgm:t>
    </dgm:pt>
    <dgm:pt modelId="{52025C2B-818F-4797-8CA1-2FC7B7EB909C}" type="pres">
      <dgm:prSet presAssocID="{7B28EF5E-4AE0-4049-82BE-80DC3700A9C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F0514B2-136F-4275-8617-182C2EA64EFF}" type="pres">
      <dgm:prSet presAssocID="{DD3739A5-8C73-4ED7-987F-2EECC83A8FA9}" presName="compNode" presStyleCnt="0"/>
      <dgm:spPr/>
    </dgm:pt>
    <dgm:pt modelId="{6E9AB753-4AAA-4814-9089-5D5BCD1AE8F3}" type="pres">
      <dgm:prSet presAssocID="{DD3739A5-8C73-4ED7-987F-2EECC83A8FA9}" presName="noGeometry" presStyleCnt="0"/>
      <dgm:spPr/>
    </dgm:pt>
    <dgm:pt modelId="{BE49E8E6-780E-4685-BA0F-C17C46E6912A}" type="pres">
      <dgm:prSet presAssocID="{DD3739A5-8C73-4ED7-987F-2EECC83A8FA9}" presName="childTextVisible" presStyleLbl="bgAccFollowNode1" presStyleIdx="0" presStyleCnt="3" custScaleX="204282" custScaleY="275315" custLinFactNeighborX="-7999" custLinFactNeighborY="111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B2D66D-03B7-4628-AA43-25F333E06344}" type="pres">
      <dgm:prSet presAssocID="{DD3739A5-8C73-4ED7-987F-2EECC83A8FA9}" presName="childTextHidden" presStyleLbl="bgAccFollowNode1" presStyleIdx="0" presStyleCnt="3"/>
      <dgm:spPr/>
      <dgm:t>
        <a:bodyPr/>
        <a:lstStyle/>
        <a:p>
          <a:endParaRPr lang="es-ES"/>
        </a:p>
      </dgm:t>
    </dgm:pt>
    <dgm:pt modelId="{FF3A8887-01BB-4C52-9FE5-828FE3375BAB}" type="pres">
      <dgm:prSet presAssocID="{DD3739A5-8C73-4ED7-987F-2EECC83A8FA9}" presName="parentText" presStyleLbl="node1" presStyleIdx="0" presStyleCnt="3" custScaleX="140808" custScaleY="121653" custLinFactY="-64768" custLinFactNeighborX="-4861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7BB0F6-BAA3-4F3E-A292-FD000FE8E3DE}" type="pres">
      <dgm:prSet presAssocID="{DD3739A5-8C73-4ED7-987F-2EECC83A8FA9}" presName="aSpace" presStyleCnt="0"/>
      <dgm:spPr/>
    </dgm:pt>
    <dgm:pt modelId="{365C9597-2479-43B8-852E-49105A24C07D}" type="pres">
      <dgm:prSet presAssocID="{F468F6F0-8FE7-4460-A740-91AD770C7364}" presName="compNode" presStyleCnt="0"/>
      <dgm:spPr/>
    </dgm:pt>
    <dgm:pt modelId="{1F70FFA6-E8BF-4EF8-8D33-E1F6A0AD304D}" type="pres">
      <dgm:prSet presAssocID="{F468F6F0-8FE7-4460-A740-91AD770C7364}" presName="noGeometry" presStyleCnt="0"/>
      <dgm:spPr/>
    </dgm:pt>
    <dgm:pt modelId="{62E4EEA2-8F34-4A2A-9380-804B33B30567}" type="pres">
      <dgm:prSet presAssocID="{F468F6F0-8FE7-4460-A740-91AD770C7364}" presName="childTextVisible" presStyleLbl="bgAccFollowNode1" presStyleIdx="1" presStyleCnt="3" custScaleX="204935" custScaleY="277638" custLinFactNeighborX="-620" custLinFactNeighborY="105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04B76C-42D1-4D7D-BA61-515703D09D1E}" type="pres">
      <dgm:prSet presAssocID="{F468F6F0-8FE7-4460-A740-91AD770C7364}" presName="childTextHidden" presStyleLbl="bgAccFollowNode1" presStyleIdx="1" presStyleCnt="3"/>
      <dgm:spPr/>
      <dgm:t>
        <a:bodyPr/>
        <a:lstStyle/>
        <a:p>
          <a:endParaRPr lang="es-ES"/>
        </a:p>
      </dgm:t>
    </dgm:pt>
    <dgm:pt modelId="{B7F8F4F0-2F19-425B-81E1-942DB6132658}" type="pres">
      <dgm:prSet presAssocID="{F468F6F0-8FE7-4460-A740-91AD770C7364}" presName="parentText" presStyleLbl="node1" presStyleIdx="1" presStyleCnt="3" custScaleX="141023" custScaleY="130424" custLinFactY="-70695" custLinFactNeighborX="-68746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20BF3C-D7C9-4265-B25D-96594BFBD4DC}" type="pres">
      <dgm:prSet presAssocID="{F468F6F0-8FE7-4460-A740-91AD770C7364}" presName="aSpace" presStyleCnt="0"/>
      <dgm:spPr/>
    </dgm:pt>
    <dgm:pt modelId="{7106CF30-C54D-4224-8F63-3A3D801FE0BD}" type="pres">
      <dgm:prSet presAssocID="{52F59E73-4556-4C13-BF91-2230AC044A70}" presName="compNode" presStyleCnt="0"/>
      <dgm:spPr/>
    </dgm:pt>
    <dgm:pt modelId="{CDBED3EF-9E06-4573-87D0-B08A611ADA81}" type="pres">
      <dgm:prSet presAssocID="{52F59E73-4556-4C13-BF91-2230AC044A70}" presName="noGeometry" presStyleCnt="0"/>
      <dgm:spPr/>
    </dgm:pt>
    <dgm:pt modelId="{A2927275-EB27-4B32-B682-B6196470E275}" type="pres">
      <dgm:prSet presAssocID="{52F59E73-4556-4C13-BF91-2230AC044A70}" presName="childTextVisible" presStyleLbl="bgAccFollowNode1" presStyleIdx="2" presStyleCnt="3" custScaleX="204692" custScaleY="287798" custLinFactNeighborX="-620" custLinFactNeighborY="96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929988-6D27-44EE-BB80-05AA0454C4ED}" type="pres">
      <dgm:prSet presAssocID="{52F59E73-4556-4C13-BF91-2230AC044A70}" presName="childTextHidden" presStyleLbl="bgAccFollowNode1" presStyleIdx="2" presStyleCnt="3"/>
      <dgm:spPr/>
      <dgm:t>
        <a:bodyPr/>
        <a:lstStyle/>
        <a:p>
          <a:endParaRPr lang="es-ES"/>
        </a:p>
      </dgm:t>
    </dgm:pt>
    <dgm:pt modelId="{A131CD34-0527-48D6-81A6-336D0375767F}" type="pres">
      <dgm:prSet presAssocID="{52F59E73-4556-4C13-BF91-2230AC044A70}" presName="parentText" presStyleLbl="node1" presStyleIdx="2" presStyleCnt="3" custScaleX="135561" custScaleY="128452" custLinFactY="-73045" custLinFactNeighborX="-82759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545D110-8993-4BE5-B320-A4CC448DD91E}" type="presOf" srcId="{077D03E5-D801-42E9-A791-4E2F6109A7DD}" destId="{BE49E8E6-780E-4685-BA0F-C17C46E6912A}" srcOrd="0" destOrd="2" presId="urn:microsoft.com/office/officeart/2005/8/layout/hProcess6"/>
    <dgm:cxn modelId="{8A81D303-53C0-4734-9951-9363BC10756F}" srcId="{52F59E73-4556-4C13-BF91-2230AC044A70}" destId="{545F8445-D655-48AD-A4D1-78D6AD67C555}" srcOrd="0" destOrd="0" parTransId="{01E86542-03B9-4A8D-BF09-E4E3BB9D0F16}" sibTransId="{77F7C02B-B358-43FB-9959-E2933DE89988}"/>
    <dgm:cxn modelId="{E9DCD2E4-4ACE-4C73-8556-DD7E3CC48427}" type="presOf" srcId="{DD3739A5-8C73-4ED7-987F-2EECC83A8FA9}" destId="{FF3A8887-01BB-4C52-9FE5-828FE3375BAB}" srcOrd="0" destOrd="0" presId="urn:microsoft.com/office/officeart/2005/8/layout/hProcess6"/>
    <dgm:cxn modelId="{EE938920-3A22-4FF6-A098-EF909BA01CC8}" type="presOf" srcId="{29058A2F-9BD1-44DC-B613-B15C57953137}" destId="{62E4EEA2-8F34-4A2A-9380-804B33B30567}" srcOrd="0" destOrd="2" presId="urn:microsoft.com/office/officeart/2005/8/layout/hProcess6"/>
    <dgm:cxn modelId="{B0D9CD46-1944-417F-B022-26CE2617947E}" type="presOf" srcId="{9C9F5563-8838-40CC-84AE-62D129430878}" destId="{BE49E8E6-780E-4685-BA0F-C17C46E6912A}" srcOrd="0" destOrd="1" presId="urn:microsoft.com/office/officeart/2005/8/layout/hProcess6"/>
    <dgm:cxn modelId="{A387C8DD-4BB3-41D6-A168-2134331C5D7C}" type="presOf" srcId="{077D03E5-D801-42E9-A791-4E2F6109A7DD}" destId="{0CB2D66D-03B7-4628-AA43-25F333E06344}" srcOrd="1" destOrd="2" presId="urn:microsoft.com/office/officeart/2005/8/layout/hProcess6"/>
    <dgm:cxn modelId="{2D2D0CE4-1E65-4679-970F-CD5AD2FA37AA}" srcId="{F468F6F0-8FE7-4460-A740-91AD770C7364}" destId="{400D2E94-BF26-4D5A-AA50-961542338383}" srcOrd="0" destOrd="0" parTransId="{C5E255FC-DB52-41B1-9F28-B3C931B967C8}" sibTransId="{744A22A7-C308-493C-B714-FB9AE9A68B1C}"/>
    <dgm:cxn modelId="{177B269B-5E93-4852-A37C-5C02672308CA}" srcId="{7B28EF5E-4AE0-4049-82BE-80DC3700A9C0}" destId="{F468F6F0-8FE7-4460-A740-91AD770C7364}" srcOrd="1" destOrd="0" parTransId="{296E4AA1-CCA5-4328-8C6F-3720E8D95FDF}" sibTransId="{308F2097-ACC5-4DA9-A2CB-7B06537CE666}"/>
    <dgm:cxn modelId="{2B274648-C873-46CC-927B-BB6228F016BD}" type="presOf" srcId="{DD594116-C697-4EA6-B292-FF05FDC25DD2}" destId="{0CB2D66D-03B7-4628-AA43-25F333E06344}" srcOrd="1" destOrd="3" presId="urn:microsoft.com/office/officeart/2005/8/layout/hProcess6"/>
    <dgm:cxn modelId="{BDD497F1-E403-437F-8640-F02CE761306B}" type="presOf" srcId="{52F59E73-4556-4C13-BF91-2230AC044A70}" destId="{A131CD34-0527-48D6-81A6-336D0375767F}" srcOrd="0" destOrd="0" presId="urn:microsoft.com/office/officeart/2005/8/layout/hProcess6"/>
    <dgm:cxn modelId="{DF3DCF06-B0DF-447E-B091-E8D6BD52A6B5}" type="presOf" srcId="{400D2E94-BF26-4D5A-AA50-961542338383}" destId="{D204B76C-42D1-4D7D-BA61-515703D09D1E}" srcOrd="1" destOrd="0" presId="urn:microsoft.com/office/officeart/2005/8/layout/hProcess6"/>
    <dgm:cxn modelId="{7C4C6908-7054-4E2F-A45C-EA66F5C8765E}" srcId="{DD3739A5-8C73-4ED7-987F-2EECC83A8FA9}" destId="{DD594116-C697-4EA6-B292-FF05FDC25DD2}" srcOrd="3" destOrd="0" parTransId="{1BB97266-6BCC-4D3A-BFCE-E185A305BA17}" sibTransId="{3B716DFC-F47F-4657-8F26-C0761C965385}"/>
    <dgm:cxn modelId="{5D789426-F26D-48C9-B28E-50B8A306E2D3}" type="presOf" srcId="{400D2E94-BF26-4D5A-AA50-961542338383}" destId="{62E4EEA2-8F34-4A2A-9380-804B33B30567}" srcOrd="0" destOrd="0" presId="urn:microsoft.com/office/officeart/2005/8/layout/hProcess6"/>
    <dgm:cxn modelId="{B00632D4-F847-49ED-A424-5EC7940F2DD7}" srcId="{52F59E73-4556-4C13-BF91-2230AC044A70}" destId="{EE3059CE-CD40-4F7D-A9AD-5DF2DBDCACCB}" srcOrd="1" destOrd="0" parTransId="{CCE4B1AB-9A9E-46DD-8461-A0F73D4C2A8A}" sibTransId="{8D8BA2C1-D422-4C61-8398-1E906CB7031A}"/>
    <dgm:cxn modelId="{F47C3F2A-8EB1-4DA9-8F80-D3B0E4A23EEC}" srcId="{7B28EF5E-4AE0-4049-82BE-80DC3700A9C0}" destId="{52F59E73-4556-4C13-BF91-2230AC044A70}" srcOrd="2" destOrd="0" parTransId="{E9C067A5-6372-4390-95F5-4D69B39CE7AD}" sibTransId="{7216660F-2D42-4D7E-9B15-35740B168CC3}"/>
    <dgm:cxn modelId="{EC4C7C58-EDDE-4A62-93B2-AF187B88100F}" type="presOf" srcId="{2B46CA2C-F227-43B8-B004-7784E14C4424}" destId="{62E4EEA2-8F34-4A2A-9380-804B33B30567}" srcOrd="0" destOrd="3" presId="urn:microsoft.com/office/officeart/2005/8/layout/hProcess6"/>
    <dgm:cxn modelId="{A32620E5-FADD-4DA2-91B9-5982EE43C64F}" srcId="{F468F6F0-8FE7-4460-A740-91AD770C7364}" destId="{29058A2F-9BD1-44DC-B613-B15C57953137}" srcOrd="2" destOrd="0" parTransId="{50BAE70B-2B7C-4473-BE6E-5B3E7269607C}" sibTransId="{ACB0BAC8-6602-4FCA-8478-283E8BE83D1C}"/>
    <dgm:cxn modelId="{305A38AF-E4EF-489E-86A2-D8F82974794D}" type="presOf" srcId="{EE3059CE-CD40-4F7D-A9AD-5DF2DBDCACCB}" destId="{2A929988-6D27-44EE-BB80-05AA0454C4ED}" srcOrd="1" destOrd="1" presId="urn:microsoft.com/office/officeart/2005/8/layout/hProcess6"/>
    <dgm:cxn modelId="{7E9C0BE5-C28A-4B31-9011-6DA0CB481F1C}" type="presOf" srcId="{7B28EF5E-4AE0-4049-82BE-80DC3700A9C0}" destId="{52025C2B-818F-4797-8CA1-2FC7B7EB909C}" srcOrd="0" destOrd="0" presId="urn:microsoft.com/office/officeart/2005/8/layout/hProcess6"/>
    <dgm:cxn modelId="{2EF8B4EF-F24B-4CE9-818F-A6839CEC97A7}" type="presOf" srcId="{9C9F5563-8838-40CC-84AE-62D129430878}" destId="{0CB2D66D-03B7-4628-AA43-25F333E06344}" srcOrd="1" destOrd="1" presId="urn:microsoft.com/office/officeart/2005/8/layout/hProcess6"/>
    <dgm:cxn modelId="{1EB312F9-F8DA-4859-83B5-D069C97E2C69}" srcId="{7B28EF5E-4AE0-4049-82BE-80DC3700A9C0}" destId="{DD3739A5-8C73-4ED7-987F-2EECC83A8FA9}" srcOrd="0" destOrd="0" parTransId="{EF70B1E2-E955-401E-A161-19F40CAA6817}" sibTransId="{D5748834-64F8-4F86-8270-717C953E4DEB}"/>
    <dgm:cxn modelId="{9C911B2B-FBF1-9B46-954B-F7C0F448CED0}" srcId="{F468F6F0-8FE7-4460-A740-91AD770C7364}" destId="{0DF95ACB-4724-3542-B753-77664ECC090F}" srcOrd="1" destOrd="0" parTransId="{32A28DCE-55FA-914F-A685-B316B4CBDEFC}" sibTransId="{35DEC4ED-8F3D-0E4F-B7C5-4F966C37888F}"/>
    <dgm:cxn modelId="{FA5AA338-786A-498E-BBDF-9D49AF5EEF72}" type="presOf" srcId="{545F8445-D655-48AD-A4D1-78D6AD67C555}" destId="{2A929988-6D27-44EE-BB80-05AA0454C4ED}" srcOrd="1" destOrd="0" presId="urn:microsoft.com/office/officeart/2005/8/layout/hProcess6"/>
    <dgm:cxn modelId="{1D384EA2-1689-4ADB-8F23-303469A82A1E}" srcId="{F468F6F0-8FE7-4460-A740-91AD770C7364}" destId="{2B46CA2C-F227-43B8-B004-7784E14C4424}" srcOrd="3" destOrd="0" parTransId="{2FF47D75-5A77-4EE9-8C1F-FC941C2D5370}" sibTransId="{A378D691-DE1C-441F-845E-36938ED37393}"/>
    <dgm:cxn modelId="{A7982B79-DFC2-4C68-B3AD-00310AEC85FD}" type="presOf" srcId="{34E8E57D-23AF-4B5B-AA3C-0F30652CA0C7}" destId="{0CB2D66D-03B7-4628-AA43-25F333E06344}" srcOrd="1" destOrd="0" presId="urn:microsoft.com/office/officeart/2005/8/layout/hProcess6"/>
    <dgm:cxn modelId="{A8C5E7DF-507C-4F5F-9F91-7FA4972ED329}" type="presOf" srcId="{0DF95ACB-4724-3542-B753-77664ECC090F}" destId="{D204B76C-42D1-4D7D-BA61-515703D09D1E}" srcOrd="1" destOrd="1" presId="urn:microsoft.com/office/officeart/2005/8/layout/hProcess6"/>
    <dgm:cxn modelId="{D6AF26F3-E98B-4C8B-A584-917FB04AE745}" type="presOf" srcId="{DD594116-C697-4EA6-B292-FF05FDC25DD2}" destId="{BE49E8E6-780E-4685-BA0F-C17C46E6912A}" srcOrd="0" destOrd="3" presId="urn:microsoft.com/office/officeart/2005/8/layout/hProcess6"/>
    <dgm:cxn modelId="{3082E05D-FDB7-471A-9F6A-F9665FDB57D8}" type="presOf" srcId="{29058A2F-9BD1-44DC-B613-B15C57953137}" destId="{D204B76C-42D1-4D7D-BA61-515703D09D1E}" srcOrd="1" destOrd="2" presId="urn:microsoft.com/office/officeart/2005/8/layout/hProcess6"/>
    <dgm:cxn modelId="{AB5484FB-F532-4238-8E0F-297259099AAB}" type="presOf" srcId="{545F8445-D655-48AD-A4D1-78D6AD67C555}" destId="{A2927275-EB27-4B32-B682-B6196470E275}" srcOrd="0" destOrd="0" presId="urn:microsoft.com/office/officeart/2005/8/layout/hProcess6"/>
    <dgm:cxn modelId="{4E319651-723D-40DD-BCEE-C932533977ED}" srcId="{DD3739A5-8C73-4ED7-987F-2EECC83A8FA9}" destId="{077D03E5-D801-42E9-A791-4E2F6109A7DD}" srcOrd="2" destOrd="0" parTransId="{FB5B55C2-47B8-4DC8-87CF-09F4BB3E039C}" sibTransId="{CBFB303F-4813-4B40-9AAD-1B256701BFE7}"/>
    <dgm:cxn modelId="{D65CA2D4-B882-4E36-A9C5-FB945DA78D8F}" type="presOf" srcId="{EE3059CE-CD40-4F7D-A9AD-5DF2DBDCACCB}" destId="{A2927275-EB27-4B32-B682-B6196470E275}" srcOrd="0" destOrd="1" presId="urn:microsoft.com/office/officeart/2005/8/layout/hProcess6"/>
    <dgm:cxn modelId="{6C91EE16-EBAB-4BE8-AA0D-B8348BE2A61A}" srcId="{DD3739A5-8C73-4ED7-987F-2EECC83A8FA9}" destId="{9C9F5563-8838-40CC-84AE-62D129430878}" srcOrd="1" destOrd="0" parTransId="{E7EC2CD4-56FB-42D5-AA5B-0C81D2D00FEF}" sibTransId="{F03E8471-0435-4EBC-9008-F42924E3EC55}"/>
    <dgm:cxn modelId="{2D75E213-D88F-49D4-A41E-7A5425B49C31}" srcId="{DD3739A5-8C73-4ED7-987F-2EECC83A8FA9}" destId="{34E8E57D-23AF-4B5B-AA3C-0F30652CA0C7}" srcOrd="0" destOrd="0" parTransId="{E67D58C6-1087-4E16-A4E6-6A3628119FEE}" sibTransId="{7A0D116F-CBE9-4591-9BCF-45A7668DD7D4}"/>
    <dgm:cxn modelId="{28DCFAB0-D1F7-4069-9A62-5D0E7FCB48B5}" type="presOf" srcId="{34E8E57D-23AF-4B5B-AA3C-0F30652CA0C7}" destId="{BE49E8E6-780E-4685-BA0F-C17C46E6912A}" srcOrd="0" destOrd="0" presId="urn:microsoft.com/office/officeart/2005/8/layout/hProcess6"/>
    <dgm:cxn modelId="{C568FE7C-9FA6-40CF-90DA-6E748844D9F9}" type="presOf" srcId="{0DF95ACB-4724-3542-B753-77664ECC090F}" destId="{62E4EEA2-8F34-4A2A-9380-804B33B30567}" srcOrd="0" destOrd="1" presId="urn:microsoft.com/office/officeart/2005/8/layout/hProcess6"/>
    <dgm:cxn modelId="{19083F8E-5BA1-4BDE-B868-11B00C159E0D}" type="presOf" srcId="{F468F6F0-8FE7-4460-A740-91AD770C7364}" destId="{B7F8F4F0-2F19-425B-81E1-942DB6132658}" srcOrd="0" destOrd="0" presId="urn:microsoft.com/office/officeart/2005/8/layout/hProcess6"/>
    <dgm:cxn modelId="{2818DA10-F2BA-4175-A80D-3A61F0AE94C4}" type="presOf" srcId="{2B46CA2C-F227-43B8-B004-7784E14C4424}" destId="{D204B76C-42D1-4D7D-BA61-515703D09D1E}" srcOrd="1" destOrd="3" presId="urn:microsoft.com/office/officeart/2005/8/layout/hProcess6"/>
    <dgm:cxn modelId="{3AF9DC82-6AA7-4D71-9B7F-6A96B83D662D}" type="presParOf" srcId="{52025C2B-818F-4797-8CA1-2FC7B7EB909C}" destId="{4F0514B2-136F-4275-8617-182C2EA64EFF}" srcOrd="0" destOrd="0" presId="urn:microsoft.com/office/officeart/2005/8/layout/hProcess6"/>
    <dgm:cxn modelId="{472C3A20-54F3-435D-8089-ADF1EEBD033C}" type="presParOf" srcId="{4F0514B2-136F-4275-8617-182C2EA64EFF}" destId="{6E9AB753-4AAA-4814-9089-5D5BCD1AE8F3}" srcOrd="0" destOrd="0" presId="urn:microsoft.com/office/officeart/2005/8/layout/hProcess6"/>
    <dgm:cxn modelId="{284645A8-8FA4-4F43-A8A9-A39E1C11A9BC}" type="presParOf" srcId="{4F0514B2-136F-4275-8617-182C2EA64EFF}" destId="{BE49E8E6-780E-4685-BA0F-C17C46E6912A}" srcOrd="1" destOrd="0" presId="urn:microsoft.com/office/officeart/2005/8/layout/hProcess6"/>
    <dgm:cxn modelId="{9E122333-C403-49B4-A2F7-0CFAEEA5F428}" type="presParOf" srcId="{4F0514B2-136F-4275-8617-182C2EA64EFF}" destId="{0CB2D66D-03B7-4628-AA43-25F333E06344}" srcOrd="2" destOrd="0" presId="urn:microsoft.com/office/officeart/2005/8/layout/hProcess6"/>
    <dgm:cxn modelId="{4F59931E-272F-4C8F-AD8B-9E06B859C0C4}" type="presParOf" srcId="{4F0514B2-136F-4275-8617-182C2EA64EFF}" destId="{FF3A8887-01BB-4C52-9FE5-828FE3375BAB}" srcOrd="3" destOrd="0" presId="urn:microsoft.com/office/officeart/2005/8/layout/hProcess6"/>
    <dgm:cxn modelId="{335ABC4A-4826-4676-A029-BC74511C2E1C}" type="presParOf" srcId="{52025C2B-818F-4797-8CA1-2FC7B7EB909C}" destId="{067BB0F6-BAA3-4F3E-A292-FD000FE8E3DE}" srcOrd="1" destOrd="0" presId="urn:microsoft.com/office/officeart/2005/8/layout/hProcess6"/>
    <dgm:cxn modelId="{7FDF8EFA-540F-41A3-A0C5-435D038041AE}" type="presParOf" srcId="{52025C2B-818F-4797-8CA1-2FC7B7EB909C}" destId="{365C9597-2479-43B8-852E-49105A24C07D}" srcOrd="2" destOrd="0" presId="urn:microsoft.com/office/officeart/2005/8/layout/hProcess6"/>
    <dgm:cxn modelId="{C514180A-5405-4C24-A341-A0D98ED75B5F}" type="presParOf" srcId="{365C9597-2479-43B8-852E-49105A24C07D}" destId="{1F70FFA6-E8BF-4EF8-8D33-E1F6A0AD304D}" srcOrd="0" destOrd="0" presId="urn:microsoft.com/office/officeart/2005/8/layout/hProcess6"/>
    <dgm:cxn modelId="{693F031F-BE13-46DE-ADAD-C8A0977AE396}" type="presParOf" srcId="{365C9597-2479-43B8-852E-49105A24C07D}" destId="{62E4EEA2-8F34-4A2A-9380-804B33B30567}" srcOrd="1" destOrd="0" presId="urn:microsoft.com/office/officeart/2005/8/layout/hProcess6"/>
    <dgm:cxn modelId="{C3676456-A38B-46B6-B86D-03CBA68F7CBA}" type="presParOf" srcId="{365C9597-2479-43B8-852E-49105A24C07D}" destId="{D204B76C-42D1-4D7D-BA61-515703D09D1E}" srcOrd="2" destOrd="0" presId="urn:microsoft.com/office/officeart/2005/8/layout/hProcess6"/>
    <dgm:cxn modelId="{1AACEE44-CCB3-4170-BA7C-11242F53EA87}" type="presParOf" srcId="{365C9597-2479-43B8-852E-49105A24C07D}" destId="{B7F8F4F0-2F19-425B-81E1-942DB6132658}" srcOrd="3" destOrd="0" presId="urn:microsoft.com/office/officeart/2005/8/layout/hProcess6"/>
    <dgm:cxn modelId="{C3F56361-847D-4FBC-A028-1F218DDF6C5B}" type="presParOf" srcId="{52025C2B-818F-4797-8CA1-2FC7B7EB909C}" destId="{CD20BF3C-D7C9-4265-B25D-96594BFBD4DC}" srcOrd="3" destOrd="0" presId="urn:microsoft.com/office/officeart/2005/8/layout/hProcess6"/>
    <dgm:cxn modelId="{97E1AD3B-E532-432D-A737-A0828AC8E317}" type="presParOf" srcId="{52025C2B-818F-4797-8CA1-2FC7B7EB909C}" destId="{7106CF30-C54D-4224-8F63-3A3D801FE0BD}" srcOrd="4" destOrd="0" presId="urn:microsoft.com/office/officeart/2005/8/layout/hProcess6"/>
    <dgm:cxn modelId="{9E77FCA7-D31D-4F8E-BCF6-9CA8FBD48A39}" type="presParOf" srcId="{7106CF30-C54D-4224-8F63-3A3D801FE0BD}" destId="{CDBED3EF-9E06-4573-87D0-B08A611ADA81}" srcOrd="0" destOrd="0" presId="urn:microsoft.com/office/officeart/2005/8/layout/hProcess6"/>
    <dgm:cxn modelId="{EBC3DF7A-9A67-4501-B6DC-745E8FE161E8}" type="presParOf" srcId="{7106CF30-C54D-4224-8F63-3A3D801FE0BD}" destId="{A2927275-EB27-4B32-B682-B6196470E275}" srcOrd="1" destOrd="0" presId="urn:microsoft.com/office/officeart/2005/8/layout/hProcess6"/>
    <dgm:cxn modelId="{C5F517AE-7010-427A-94EF-133CE4E415FC}" type="presParOf" srcId="{7106CF30-C54D-4224-8F63-3A3D801FE0BD}" destId="{2A929988-6D27-44EE-BB80-05AA0454C4ED}" srcOrd="2" destOrd="0" presId="urn:microsoft.com/office/officeart/2005/8/layout/hProcess6"/>
    <dgm:cxn modelId="{D5675131-1BA7-4179-9F8B-8D728527CE23}" type="presParOf" srcId="{7106CF30-C54D-4224-8F63-3A3D801FE0BD}" destId="{A131CD34-0527-48D6-81A6-336D0375767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57C84EF-B3FA-4462-8298-980C44F910F0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CD23E88C-8B77-4E8C-BEE7-CFE656A62E76}">
      <dgm:prSet phldrT="[Texto]" custT="1"/>
      <dgm:spPr/>
      <dgm:t>
        <a:bodyPr/>
        <a:lstStyle/>
        <a:p>
          <a:r>
            <a:rPr lang="es-AR" sz="1200" b="1" dirty="0" smtClean="0">
              <a:latin typeface="Optima"/>
            </a:rPr>
            <a:t>Cumplimiento</a:t>
          </a:r>
          <a:endParaRPr lang="es-AR" sz="1200" b="1" dirty="0">
            <a:latin typeface="Optima"/>
          </a:endParaRPr>
        </a:p>
      </dgm:t>
    </dgm:pt>
    <dgm:pt modelId="{0929BE74-538F-4CB0-B283-9F67A8D0559B}" type="parTrans" cxnId="{D781E266-0AC3-45AC-B8B5-DC9612D376AC}">
      <dgm:prSet/>
      <dgm:spPr/>
      <dgm:t>
        <a:bodyPr/>
        <a:lstStyle/>
        <a:p>
          <a:endParaRPr lang="es-AR"/>
        </a:p>
      </dgm:t>
    </dgm:pt>
    <dgm:pt modelId="{90A6C2C6-F7D1-471A-879B-F7C70E9B232A}" type="sibTrans" cxnId="{D781E266-0AC3-45AC-B8B5-DC9612D376AC}">
      <dgm:prSet/>
      <dgm:spPr/>
      <dgm:t>
        <a:bodyPr/>
        <a:lstStyle/>
        <a:p>
          <a:endParaRPr lang="es-AR"/>
        </a:p>
      </dgm:t>
    </dgm:pt>
    <dgm:pt modelId="{922C55FB-987B-44F3-9E36-C429F56EFF92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AR" sz="1800" b="1" dirty="0" smtClean="0">
              <a:latin typeface="Optima"/>
            </a:rPr>
            <a:t>Gestión de  Riesgos</a:t>
          </a:r>
          <a:endParaRPr lang="es-AR" sz="1800" b="1" dirty="0">
            <a:latin typeface="Optima"/>
          </a:endParaRPr>
        </a:p>
      </dgm:t>
    </dgm:pt>
    <dgm:pt modelId="{C9DBB8E1-1F85-4DA6-91BD-2D0B2FFD816A}" type="parTrans" cxnId="{A36789F3-5983-4D60-BF7A-978E682D3744}">
      <dgm:prSet/>
      <dgm:spPr/>
      <dgm:t>
        <a:bodyPr/>
        <a:lstStyle/>
        <a:p>
          <a:endParaRPr lang="es-AR"/>
        </a:p>
      </dgm:t>
    </dgm:pt>
    <dgm:pt modelId="{7F066447-4B9E-4640-8125-E6AA4E086CC8}" type="sibTrans" cxnId="{A36789F3-5983-4D60-BF7A-978E682D3744}">
      <dgm:prSet/>
      <dgm:spPr/>
      <dgm:t>
        <a:bodyPr/>
        <a:lstStyle/>
        <a:p>
          <a:endParaRPr lang="es-AR"/>
        </a:p>
      </dgm:t>
    </dgm:pt>
    <dgm:pt modelId="{BB8EF292-B11B-47AB-9BF0-667825DD7F10}">
      <dgm:prSet phldrT="[Texto]"/>
      <dgm:spPr/>
      <dgm:t>
        <a:bodyPr/>
        <a:lstStyle/>
        <a:p>
          <a:r>
            <a:rPr lang="es-AR" b="1" dirty="0" smtClean="0">
              <a:latin typeface="Optima"/>
            </a:rPr>
            <a:t>Sistema de PLA/FT</a:t>
          </a:r>
          <a:endParaRPr lang="es-AR" b="1" dirty="0">
            <a:latin typeface="Optima"/>
          </a:endParaRPr>
        </a:p>
      </dgm:t>
    </dgm:pt>
    <dgm:pt modelId="{997815E2-15EC-4545-8830-BEC69AF18E01}" type="parTrans" cxnId="{C269AC50-6FD0-4298-84EC-80D516B10D80}">
      <dgm:prSet/>
      <dgm:spPr/>
      <dgm:t>
        <a:bodyPr/>
        <a:lstStyle/>
        <a:p>
          <a:endParaRPr lang="es-AR"/>
        </a:p>
      </dgm:t>
    </dgm:pt>
    <dgm:pt modelId="{65466992-33C0-4EB0-982D-8CE223E95652}" type="sibTrans" cxnId="{C269AC50-6FD0-4298-84EC-80D516B10D80}">
      <dgm:prSet/>
      <dgm:spPr/>
      <dgm:t>
        <a:bodyPr/>
        <a:lstStyle/>
        <a:p>
          <a:endParaRPr lang="es-AR"/>
        </a:p>
      </dgm:t>
    </dgm:pt>
    <dgm:pt modelId="{9F9FD646-7175-4C3D-A95E-1FEECE58EE3B}" type="pres">
      <dgm:prSet presAssocID="{057C84EF-B3FA-4462-8298-980C44F910F0}" presName="linearFlow" presStyleCnt="0">
        <dgm:presLayoutVars>
          <dgm:dir/>
          <dgm:resizeHandles val="exact"/>
        </dgm:presLayoutVars>
      </dgm:prSet>
      <dgm:spPr/>
    </dgm:pt>
    <dgm:pt modelId="{AE82AF1B-4305-4FC6-8450-E270A2FE5225}" type="pres">
      <dgm:prSet presAssocID="{CD23E88C-8B77-4E8C-BEE7-CFE656A62E7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F50C072-6A76-4DA2-AA48-FAE60AAF67B1}" type="pres">
      <dgm:prSet presAssocID="{90A6C2C6-F7D1-471A-879B-F7C70E9B232A}" presName="spacerL" presStyleCnt="0"/>
      <dgm:spPr/>
    </dgm:pt>
    <dgm:pt modelId="{CE5C9922-3895-4B48-94D0-E9F5840A5C41}" type="pres">
      <dgm:prSet presAssocID="{90A6C2C6-F7D1-471A-879B-F7C70E9B232A}" presName="sibTrans" presStyleLbl="sibTrans2D1" presStyleIdx="0" presStyleCnt="2"/>
      <dgm:spPr/>
      <dgm:t>
        <a:bodyPr/>
        <a:lstStyle/>
        <a:p>
          <a:endParaRPr lang="es-AR"/>
        </a:p>
      </dgm:t>
    </dgm:pt>
    <dgm:pt modelId="{BE01C452-2BB3-4695-8BED-5F8FA4D88D2A}" type="pres">
      <dgm:prSet presAssocID="{90A6C2C6-F7D1-471A-879B-F7C70E9B232A}" presName="spacerR" presStyleCnt="0"/>
      <dgm:spPr/>
    </dgm:pt>
    <dgm:pt modelId="{5586392C-C7B4-4862-B82E-431C0C9089FE}" type="pres">
      <dgm:prSet presAssocID="{922C55FB-987B-44F3-9E36-C429F56EFF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381644F-516C-4AD9-95C7-C770826AC478}" type="pres">
      <dgm:prSet presAssocID="{7F066447-4B9E-4640-8125-E6AA4E086CC8}" presName="spacerL" presStyleCnt="0"/>
      <dgm:spPr/>
    </dgm:pt>
    <dgm:pt modelId="{2474F42E-1656-4012-B864-EB954172D4FE}" type="pres">
      <dgm:prSet presAssocID="{7F066447-4B9E-4640-8125-E6AA4E086CC8}" presName="sibTrans" presStyleLbl="sibTrans2D1" presStyleIdx="1" presStyleCnt="2"/>
      <dgm:spPr/>
      <dgm:t>
        <a:bodyPr/>
        <a:lstStyle/>
        <a:p>
          <a:endParaRPr lang="es-AR"/>
        </a:p>
      </dgm:t>
    </dgm:pt>
    <dgm:pt modelId="{476AD157-EF67-4EF6-B347-9C3541C82819}" type="pres">
      <dgm:prSet presAssocID="{7F066447-4B9E-4640-8125-E6AA4E086CC8}" presName="spacerR" presStyleCnt="0"/>
      <dgm:spPr/>
    </dgm:pt>
    <dgm:pt modelId="{DBD65C3F-BE2B-4CE3-BD74-1B7393E9BFA8}" type="pres">
      <dgm:prSet presAssocID="{BB8EF292-B11B-47AB-9BF0-667825DD7F10}" presName="node" presStyleLbl="node1" presStyleIdx="2" presStyleCnt="3" custLinFactNeighborX="930" custLinFactNeighborY="-85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B7792037-C28B-4707-98A0-6DAA1C622637}" type="presOf" srcId="{922C55FB-987B-44F3-9E36-C429F56EFF92}" destId="{5586392C-C7B4-4862-B82E-431C0C9089FE}" srcOrd="0" destOrd="0" presId="urn:microsoft.com/office/officeart/2005/8/layout/equation1"/>
    <dgm:cxn modelId="{0845025E-033D-46A8-AA4C-B2E6E1032364}" type="presOf" srcId="{CD23E88C-8B77-4E8C-BEE7-CFE656A62E76}" destId="{AE82AF1B-4305-4FC6-8450-E270A2FE5225}" srcOrd="0" destOrd="0" presId="urn:microsoft.com/office/officeart/2005/8/layout/equation1"/>
    <dgm:cxn modelId="{29FAB902-4315-4F4B-B29B-85B214139BCA}" type="presOf" srcId="{7F066447-4B9E-4640-8125-E6AA4E086CC8}" destId="{2474F42E-1656-4012-B864-EB954172D4FE}" srcOrd="0" destOrd="0" presId="urn:microsoft.com/office/officeart/2005/8/layout/equation1"/>
    <dgm:cxn modelId="{C3541C02-F0E8-44DD-861C-F8AC5EE92364}" type="presOf" srcId="{90A6C2C6-F7D1-471A-879B-F7C70E9B232A}" destId="{CE5C9922-3895-4B48-94D0-E9F5840A5C41}" srcOrd="0" destOrd="0" presId="urn:microsoft.com/office/officeart/2005/8/layout/equation1"/>
    <dgm:cxn modelId="{25EED353-CA52-4306-85EC-6C0193B2EE70}" type="presOf" srcId="{BB8EF292-B11B-47AB-9BF0-667825DD7F10}" destId="{DBD65C3F-BE2B-4CE3-BD74-1B7393E9BFA8}" srcOrd="0" destOrd="0" presId="urn:microsoft.com/office/officeart/2005/8/layout/equation1"/>
    <dgm:cxn modelId="{105FE8E5-9BFA-4E7F-AA15-A17EEC09E3C2}" type="presOf" srcId="{057C84EF-B3FA-4462-8298-980C44F910F0}" destId="{9F9FD646-7175-4C3D-A95E-1FEECE58EE3B}" srcOrd="0" destOrd="0" presId="urn:microsoft.com/office/officeart/2005/8/layout/equation1"/>
    <dgm:cxn modelId="{C269AC50-6FD0-4298-84EC-80D516B10D80}" srcId="{057C84EF-B3FA-4462-8298-980C44F910F0}" destId="{BB8EF292-B11B-47AB-9BF0-667825DD7F10}" srcOrd="2" destOrd="0" parTransId="{997815E2-15EC-4545-8830-BEC69AF18E01}" sibTransId="{65466992-33C0-4EB0-982D-8CE223E95652}"/>
    <dgm:cxn modelId="{A36789F3-5983-4D60-BF7A-978E682D3744}" srcId="{057C84EF-B3FA-4462-8298-980C44F910F0}" destId="{922C55FB-987B-44F3-9E36-C429F56EFF92}" srcOrd="1" destOrd="0" parTransId="{C9DBB8E1-1F85-4DA6-91BD-2D0B2FFD816A}" sibTransId="{7F066447-4B9E-4640-8125-E6AA4E086CC8}"/>
    <dgm:cxn modelId="{D781E266-0AC3-45AC-B8B5-DC9612D376AC}" srcId="{057C84EF-B3FA-4462-8298-980C44F910F0}" destId="{CD23E88C-8B77-4E8C-BEE7-CFE656A62E76}" srcOrd="0" destOrd="0" parTransId="{0929BE74-538F-4CB0-B283-9F67A8D0559B}" sibTransId="{90A6C2C6-F7D1-471A-879B-F7C70E9B232A}"/>
    <dgm:cxn modelId="{81DF02C8-0CE6-49BF-BA48-ECAE2D49DD4D}" type="presParOf" srcId="{9F9FD646-7175-4C3D-A95E-1FEECE58EE3B}" destId="{AE82AF1B-4305-4FC6-8450-E270A2FE5225}" srcOrd="0" destOrd="0" presId="urn:microsoft.com/office/officeart/2005/8/layout/equation1"/>
    <dgm:cxn modelId="{2625D6C4-8F84-48E5-B591-C65AED9E27BD}" type="presParOf" srcId="{9F9FD646-7175-4C3D-A95E-1FEECE58EE3B}" destId="{3F50C072-6A76-4DA2-AA48-FAE60AAF67B1}" srcOrd="1" destOrd="0" presId="urn:microsoft.com/office/officeart/2005/8/layout/equation1"/>
    <dgm:cxn modelId="{697DFD2E-16B5-4BBC-AAB1-7C1EC154505A}" type="presParOf" srcId="{9F9FD646-7175-4C3D-A95E-1FEECE58EE3B}" destId="{CE5C9922-3895-4B48-94D0-E9F5840A5C41}" srcOrd="2" destOrd="0" presId="urn:microsoft.com/office/officeart/2005/8/layout/equation1"/>
    <dgm:cxn modelId="{E9766F53-129C-4E13-A6EF-9A5C5F0CCC5E}" type="presParOf" srcId="{9F9FD646-7175-4C3D-A95E-1FEECE58EE3B}" destId="{BE01C452-2BB3-4695-8BED-5F8FA4D88D2A}" srcOrd="3" destOrd="0" presId="urn:microsoft.com/office/officeart/2005/8/layout/equation1"/>
    <dgm:cxn modelId="{B41C44F3-D7C6-489F-9984-6D07D7E02757}" type="presParOf" srcId="{9F9FD646-7175-4C3D-A95E-1FEECE58EE3B}" destId="{5586392C-C7B4-4862-B82E-431C0C9089FE}" srcOrd="4" destOrd="0" presId="urn:microsoft.com/office/officeart/2005/8/layout/equation1"/>
    <dgm:cxn modelId="{4BBF98D3-F5B7-4FDF-A442-E2046C0DB889}" type="presParOf" srcId="{9F9FD646-7175-4C3D-A95E-1FEECE58EE3B}" destId="{6381644F-516C-4AD9-95C7-C770826AC478}" srcOrd="5" destOrd="0" presId="urn:microsoft.com/office/officeart/2005/8/layout/equation1"/>
    <dgm:cxn modelId="{D0E7A70C-5D5D-4FE3-872C-505CDC5CCB14}" type="presParOf" srcId="{9F9FD646-7175-4C3D-A95E-1FEECE58EE3B}" destId="{2474F42E-1656-4012-B864-EB954172D4FE}" srcOrd="6" destOrd="0" presId="urn:microsoft.com/office/officeart/2005/8/layout/equation1"/>
    <dgm:cxn modelId="{948280FE-BE03-45D4-B818-1129171D2849}" type="presParOf" srcId="{9F9FD646-7175-4C3D-A95E-1FEECE58EE3B}" destId="{476AD157-EF67-4EF6-B347-9C3541C82819}" srcOrd="7" destOrd="0" presId="urn:microsoft.com/office/officeart/2005/8/layout/equation1"/>
    <dgm:cxn modelId="{A0FFAAFA-A6B3-4B3A-B208-A89B7DFB7FA4}" type="presParOf" srcId="{9F9FD646-7175-4C3D-A95E-1FEECE58EE3B}" destId="{DBD65C3F-BE2B-4CE3-BD74-1B7393E9BFA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86E5B-C32F-40A1-9C6E-6220E48A8FFF}">
      <dsp:nvSpPr>
        <dsp:cNvPr id="0" name=""/>
        <dsp:cNvSpPr/>
      </dsp:nvSpPr>
      <dsp:spPr>
        <a:xfrm>
          <a:off x="3122127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84AA4-F277-4E06-A9C5-73A06D832487}">
      <dsp:nvSpPr>
        <dsp:cNvPr id="0" name=""/>
        <dsp:cNvSpPr/>
      </dsp:nvSpPr>
      <dsp:spPr>
        <a:xfrm>
          <a:off x="3698614" y="941764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300" b="1" kern="1200" dirty="0" smtClean="0">
              <a:solidFill>
                <a:srgbClr val="0070C0"/>
              </a:solidFill>
            </a:rPr>
            <a:t>Sistema Preventivo</a:t>
          </a:r>
        </a:p>
      </dsp:txBody>
      <dsp:txXfrm>
        <a:off x="3698614" y="941764"/>
        <a:ext cx="1449298" cy="724475"/>
      </dsp:txXfrm>
    </dsp:sp>
    <dsp:sp modelId="{788F7D46-0829-4D00-945D-88C8E401AB90}">
      <dsp:nvSpPr>
        <dsp:cNvPr id="0" name=""/>
        <dsp:cNvSpPr/>
      </dsp:nvSpPr>
      <dsp:spPr>
        <a:xfrm>
          <a:off x="2397723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933CC-6662-4281-9FAF-0D698E05AD8E}">
      <dsp:nvSpPr>
        <dsp:cNvPr id="0" name=""/>
        <dsp:cNvSpPr/>
      </dsp:nvSpPr>
      <dsp:spPr>
        <a:xfrm>
          <a:off x="2977148" y="2449237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300" b="1" kern="1200" dirty="0" smtClean="0">
              <a:solidFill>
                <a:srgbClr val="0070C0"/>
              </a:solidFill>
            </a:rPr>
            <a:t>Inteligencia</a:t>
          </a:r>
          <a:endParaRPr lang="es-AR" sz="2300" b="1" kern="1200" dirty="0">
            <a:solidFill>
              <a:srgbClr val="0070C0"/>
            </a:solidFill>
          </a:endParaRPr>
        </a:p>
      </dsp:txBody>
      <dsp:txXfrm>
        <a:off x="2977148" y="2449237"/>
        <a:ext cx="1449298" cy="724475"/>
      </dsp:txXfrm>
    </dsp:sp>
    <dsp:sp modelId="{23343B85-DB33-4382-9AEA-431242AD45FF}">
      <dsp:nvSpPr>
        <dsp:cNvPr id="0" name=""/>
        <dsp:cNvSpPr/>
      </dsp:nvSpPr>
      <dsp:spPr>
        <a:xfrm>
          <a:off x="3307759" y="317696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0581B-07B7-4335-8333-CDB2FD76B29A}">
      <dsp:nvSpPr>
        <dsp:cNvPr id="0" name=""/>
        <dsp:cNvSpPr/>
      </dsp:nvSpPr>
      <dsp:spPr>
        <a:xfrm>
          <a:off x="3702042" y="3958878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300" b="1" kern="1200" dirty="0" smtClean="0">
              <a:solidFill>
                <a:srgbClr val="0070C0"/>
              </a:solidFill>
            </a:rPr>
            <a:t>Sistema Represivo</a:t>
          </a:r>
          <a:endParaRPr lang="es-AR" sz="2300" b="1" kern="1200" dirty="0">
            <a:solidFill>
              <a:srgbClr val="0070C0"/>
            </a:solidFill>
          </a:endParaRPr>
        </a:p>
      </dsp:txBody>
      <dsp:txXfrm>
        <a:off x="3702042" y="3958878"/>
        <a:ext cx="1449298" cy="7244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A3ECE-8EE8-4848-B38F-5422C62C524B}">
      <dsp:nvSpPr>
        <dsp:cNvPr id="0" name=""/>
        <dsp:cNvSpPr/>
      </dsp:nvSpPr>
      <dsp:spPr>
        <a:xfrm rot="5400000">
          <a:off x="3654480" y="-1303339"/>
          <a:ext cx="1068453" cy="39423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400" kern="1200" dirty="0" smtClean="0">
              <a:latin typeface="Optima"/>
            </a:rPr>
            <a:t>Mejor administración de riesgos y costos-beneficios </a:t>
          </a:r>
          <a:endParaRPr lang="es-AR" sz="1400" kern="1200" dirty="0">
            <a:latin typeface="Optim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400" kern="1200" dirty="0" smtClean="0">
              <a:latin typeface="Optima"/>
            </a:rPr>
            <a:t>Foco en amenazas reales e identificadas</a:t>
          </a:r>
          <a:endParaRPr lang="es-AR" sz="1400" kern="1200" dirty="0">
            <a:latin typeface="Optim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400" kern="1200" dirty="0" smtClean="0">
              <a:latin typeface="Optima"/>
            </a:rPr>
            <a:t>Flexibilidad para adaptarse al riesgo a través del tiempo </a:t>
          </a:r>
          <a:endParaRPr lang="es-AR" sz="1400" kern="1200" dirty="0">
            <a:latin typeface="Optima"/>
          </a:endParaRPr>
        </a:p>
      </dsp:txBody>
      <dsp:txXfrm rot="-5400000">
        <a:off x="2217551" y="185748"/>
        <a:ext cx="3890154" cy="964137"/>
      </dsp:txXfrm>
    </dsp:sp>
    <dsp:sp modelId="{A01DFDF1-C4DA-4C8C-8827-66F040E9A9F6}">
      <dsp:nvSpPr>
        <dsp:cNvPr id="0" name=""/>
        <dsp:cNvSpPr/>
      </dsp:nvSpPr>
      <dsp:spPr>
        <a:xfrm>
          <a:off x="0" y="0"/>
          <a:ext cx="2217550" cy="1335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latin typeface="Optima"/>
            </a:rPr>
            <a:t>Potenciales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latin typeface="Optima"/>
            </a:rPr>
            <a:t>Beneficios</a:t>
          </a:r>
          <a:endParaRPr lang="es-AR" sz="1600" b="1" kern="1200" dirty="0">
            <a:latin typeface="Optima"/>
          </a:endParaRPr>
        </a:p>
      </dsp:txBody>
      <dsp:txXfrm>
        <a:off x="65197" y="65197"/>
        <a:ext cx="2087156" cy="1205172"/>
      </dsp:txXfrm>
    </dsp:sp>
    <dsp:sp modelId="{49B1FAAD-99A8-4A11-862A-B03922E323F9}">
      <dsp:nvSpPr>
        <dsp:cNvPr id="0" name=""/>
        <dsp:cNvSpPr/>
      </dsp:nvSpPr>
      <dsp:spPr>
        <a:xfrm rot="5400000">
          <a:off x="3654480" y="99005"/>
          <a:ext cx="1068453" cy="39423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400" kern="1200" dirty="0" smtClean="0">
              <a:latin typeface="Optima"/>
            </a:rPr>
            <a:t>Reconocer la existencia de los riesgos</a:t>
          </a:r>
          <a:endParaRPr lang="es-AR" sz="1400" kern="1200" dirty="0">
            <a:latin typeface="Optim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400" kern="1200" dirty="0" smtClean="0">
              <a:latin typeface="Optima"/>
            </a:rPr>
            <a:t>Realización de una evaluación de riesgos</a:t>
          </a:r>
          <a:endParaRPr lang="es-AR" sz="1400" kern="1200" dirty="0">
            <a:latin typeface="Optim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400" kern="1200" dirty="0" smtClean="0">
              <a:latin typeface="Optima"/>
            </a:rPr>
            <a:t>Desarrollo de estrategias para combatir dichos riesgos</a:t>
          </a:r>
          <a:endParaRPr lang="es-AR" sz="1400" kern="1200" dirty="0">
            <a:latin typeface="Optima"/>
          </a:endParaRPr>
        </a:p>
      </dsp:txBody>
      <dsp:txXfrm rot="-5400000">
        <a:off x="2217551" y="1588092"/>
        <a:ext cx="3890154" cy="964137"/>
      </dsp:txXfrm>
    </dsp:sp>
    <dsp:sp modelId="{8CCD9036-B12C-4FCC-A098-027BBB404A1E}">
      <dsp:nvSpPr>
        <dsp:cNvPr id="0" name=""/>
        <dsp:cNvSpPr/>
      </dsp:nvSpPr>
      <dsp:spPr>
        <a:xfrm>
          <a:off x="0" y="1402378"/>
          <a:ext cx="2217550" cy="1335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latin typeface="Optima"/>
            </a:rPr>
            <a:t>Potenciales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latin typeface="Optima"/>
            </a:rPr>
            <a:t>Retos</a:t>
          </a:r>
          <a:endParaRPr lang="es-AR" sz="1600" b="1" kern="1200" dirty="0">
            <a:latin typeface="Optima"/>
          </a:endParaRPr>
        </a:p>
      </dsp:txBody>
      <dsp:txXfrm>
        <a:off x="65197" y="1467575"/>
        <a:ext cx="2087156" cy="12051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DABDA-333E-41AF-86EC-869098840960}">
      <dsp:nvSpPr>
        <dsp:cNvPr id="0" name=""/>
        <dsp:cNvSpPr/>
      </dsp:nvSpPr>
      <dsp:spPr>
        <a:xfrm rot="16200000">
          <a:off x="378042" y="-378042"/>
          <a:ext cx="1116124" cy="1872208"/>
        </a:xfrm>
        <a:prstGeom prst="round1Rect">
          <a:avLst/>
        </a:prstGeom>
        <a:gradFill flip="none" rotWithShape="1">
          <a:gsLst>
            <a:gs pos="82000">
              <a:srgbClr val="92D050">
                <a:lumMod val="69000"/>
                <a:lumOff val="31000"/>
              </a:srgbClr>
            </a:gs>
            <a:gs pos="0">
              <a:srgbClr val="FFFF00"/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 smtClean="0">
              <a:solidFill>
                <a:schemeClr val="tx1"/>
              </a:solidFill>
            </a:rPr>
            <a:t>MEDIO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 smtClean="0">
              <a:solidFill>
                <a:schemeClr val="tx1"/>
              </a:solidFill>
            </a:rPr>
            <a:t>BAJO</a:t>
          </a:r>
        </a:p>
      </dsp:txBody>
      <dsp:txXfrm rot="5400000">
        <a:off x="0" y="0"/>
        <a:ext cx="1872208" cy="837093"/>
      </dsp:txXfrm>
    </dsp:sp>
    <dsp:sp modelId="{D7BFDAE3-FB21-4D4B-8DFA-601A9BBAA3F7}">
      <dsp:nvSpPr>
        <dsp:cNvPr id="0" name=""/>
        <dsp:cNvSpPr/>
      </dsp:nvSpPr>
      <dsp:spPr>
        <a:xfrm>
          <a:off x="1872208" y="0"/>
          <a:ext cx="1872208" cy="1116124"/>
        </a:xfrm>
        <a:prstGeom prst="round1Rect">
          <a:avLst/>
        </a:prstGeom>
        <a:gradFill flip="none" rotWithShape="1">
          <a:gsLst>
            <a:gs pos="82000">
              <a:srgbClr val="FF0000">
                <a:lumMod val="68000"/>
                <a:lumOff val="32000"/>
              </a:srgbClr>
            </a:gs>
            <a:gs pos="0">
              <a:srgbClr val="FF0000"/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 smtClean="0"/>
            <a:t>ALTO</a:t>
          </a:r>
          <a:endParaRPr lang="es-AR" sz="1700" kern="1200" dirty="0"/>
        </a:p>
      </dsp:txBody>
      <dsp:txXfrm>
        <a:off x="1872208" y="0"/>
        <a:ext cx="1872208" cy="837093"/>
      </dsp:txXfrm>
    </dsp:sp>
    <dsp:sp modelId="{DCD229BD-9D7E-475B-AF59-1994F94AF399}">
      <dsp:nvSpPr>
        <dsp:cNvPr id="0" name=""/>
        <dsp:cNvSpPr/>
      </dsp:nvSpPr>
      <dsp:spPr>
        <a:xfrm rot="10800000">
          <a:off x="0" y="1116124"/>
          <a:ext cx="1872208" cy="1116124"/>
        </a:xfrm>
        <a:prstGeom prst="round1Rect">
          <a:avLst/>
        </a:prstGeom>
        <a:gradFill flip="none" rotWithShape="1">
          <a:gsLst>
            <a:gs pos="82000">
              <a:srgbClr val="92D050">
                <a:lumMod val="69000"/>
                <a:lumOff val="31000"/>
              </a:srgbClr>
            </a:gs>
            <a:gs pos="0">
              <a:srgbClr val="92D050">
                <a:lumMod val="100000"/>
              </a:srgb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 smtClean="0"/>
            <a:t>BAJO</a:t>
          </a:r>
          <a:endParaRPr lang="es-AR" sz="1700" kern="1200" dirty="0"/>
        </a:p>
      </dsp:txBody>
      <dsp:txXfrm rot="10800000">
        <a:off x="0" y="1395154"/>
        <a:ext cx="1872208" cy="837093"/>
      </dsp:txXfrm>
    </dsp:sp>
    <dsp:sp modelId="{B74D342C-A9A4-40E7-8341-C87A524AA4BC}">
      <dsp:nvSpPr>
        <dsp:cNvPr id="0" name=""/>
        <dsp:cNvSpPr/>
      </dsp:nvSpPr>
      <dsp:spPr>
        <a:xfrm rot="5400000">
          <a:off x="2250250" y="722534"/>
          <a:ext cx="1116124" cy="1872208"/>
        </a:xfrm>
        <a:prstGeom prst="round1Rect">
          <a:avLst/>
        </a:prstGeom>
        <a:gradFill flip="none" rotWithShape="1">
          <a:gsLst>
            <a:gs pos="39000">
              <a:srgbClr val="FFFF00"/>
            </a:gs>
            <a:gs pos="0">
              <a:srgbClr val="FF0000">
                <a:lumMod val="60000"/>
                <a:lumOff val="40000"/>
              </a:srgbClr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 smtClean="0">
              <a:solidFill>
                <a:schemeClr val="tx1"/>
              </a:solidFill>
            </a:rPr>
            <a:t>MEDIO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 smtClean="0">
              <a:solidFill>
                <a:schemeClr val="tx1"/>
              </a:solidFill>
            </a:rPr>
            <a:t>ALTO</a:t>
          </a:r>
          <a:r>
            <a:rPr lang="es-AR" sz="1700" kern="1200" dirty="0" smtClean="0"/>
            <a:t> </a:t>
          </a:r>
        </a:p>
      </dsp:txBody>
      <dsp:txXfrm rot="-5400000">
        <a:off x="1872208" y="1379606"/>
        <a:ext cx="1872208" cy="837093"/>
      </dsp:txXfrm>
    </dsp:sp>
    <dsp:sp modelId="{EBB5E7AB-19C8-4323-9525-35BBFFB90B63}">
      <dsp:nvSpPr>
        <dsp:cNvPr id="0" name=""/>
        <dsp:cNvSpPr/>
      </dsp:nvSpPr>
      <dsp:spPr>
        <a:xfrm>
          <a:off x="1310545" y="837093"/>
          <a:ext cx="1123324" cy="55806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 smtClean="0"/>
            <a:t>RIESGO</a:t>
          </a:r>
          <a:endParaRPr lang="es-AR" sz="1700" kern="1200" dirty="0"/>
        </a:p>
      </dsp:txBody>
      <dsp:txXfrm>
        <a:off x="1337787" y="864335"/>
        <a:ext cx="1068840" cy="50357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FC04A-2F2E-4316-AE43-1AF1B6A03A60}">
      <dsp:nvSpPr>
        <dsp:cNvPr id="0" name=""/>
        <dsp:cNvSpPr/>
      </dsp:nvSpPr>
      <dsp:spPr>
        <a:xfrm rot="5400000">
          <a:off x="-215650" y="217588"/>
          <a:ext cx="1437666" cy="10063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Optima"/>
            </a:rPr>
            <a:t>PASO 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 rot="-5400000">
        <a:off x="0" y="505121"/>
        <a:ext cx="1006366" cy="431300"/>
      </dsp:txXfrm>
    </dsp:sp>
    <dsp:sp modelId="{3C0ADCC1-556B-4A9E-9730-0CE32206E9A5}">
      <dsp:nvSpPr>
        <dsp:cNvPr id="0" name=""/>
        <dsp:cNvSpPr/>
      </dsp:nvSpPr>
      <dsp:spPr>
        <a:xfrm rot="5400000">
          <a:off x="2504461" y="-1496156"/>
          <a:ext cx="934974" cy="3931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>
              <a:solidFill>
                <a:schemeClr val="accent1">
                  <a:lumMod val="50000"/>
                </a:schemeClr>
              </a:solidFill>
              <a:latin typeface="Optima"/>
            </a:rPr>
            <a:t>Definición de Sectores a Supervisar </a:t>
          </a:r>
          <a:endParaRPr lang="es-ES" sz="2000" kern="1200" dirty="0">
            <a:solidFill>
              <a:schemeClr val="accent1">
                <a:lumMod val="50000"/>
              </a:schemeClr>
            </a:solidFill>
            <a:latin typeface="Optima"/>
          </a:endParaRPr>
        </a:p>
      </dsp:txBody>
      <dsp:txXfrm rot="-5400000">
        <a:off x="1006366" y="47581"/>
        <a:ext cx="3885522" cy="843690"/>
      </dsp:txXfrm>
    </dsp:sp>
    <dsp:sp modelId="{8B796496-DED0-4252-8BAF-CC8378531E01}">
      <dsp:nvSpPr>
        <dsp:cNvPr id="0" name=""/>
        <dsp:cNvSpPr/>
      </dsp:nvSpPr>
      <dsp:spPr>
        <a:xfrm rot="5400000">
          <a:off x="-215650" y="1459013"/>
          <a:ext cx="1437666" cy="10063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Optima"/>
            </a:rPr>
            <a:t>PASO II</a:t>
          </a:r>
          <a:endParaRPr lang="es-ES" sz="1400" b="1" kern="1200" dirty="0">
            <a:latin typeface="Optima"/>
          </a:endParaRPr>
        </a:p>
      </dsp:txBody>
      <dsp:txXfrm rot="-5400000">
        <a:off x="0" y="1746546"/>
        <a:ext cx="1006366" cy="431300"/>
      </dsp:txXfrm>
    </dsp:sp>
    <dsp:sp modelId="{B2EFF9F0-7347-4854-A3E7-DD2A64B92A69}">
      <dsp:nvSpPr>
        <dsp:cNvPr id="0" name=""/>
        <dsp:cNvSpPr/>
      </dsp:nvSpPr>
      <dsp:spPr>
        <a:xfrm rot="5400000">
          <a:off x="2504707" y="-254976"/>
          <a:ext cx="934483" cy="3931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>
              <a:solidFill>
                <a:schemeClr val="accent1">
                  <a:lumMod val="50000"/>
                </a:schemeClr>
              </a:solidFill>
              <a:latin typeface="Optima"/>
            </a:rPr>
            <a:t>Análisis de Riesgo de Sujetos Obligados en particular</a:t>
          </a:r>
          <a:r>
            <a:rPr lang="es-ES" sz="2000" kern="1200" dirty="0" smtClean="0">
              <a:solidFill>
                <a:schemeClr val="accent1">
                  <a:lumMod val="50000"/>
                </a:schemeClr>
              </a:solidFill>
              <a:latin typeface="Optima"/>
            </a:rPr>
            <a:t>.</a:t>
          </a:r>
          <a:endParaRPr lang="es-ES" sz="2000" kern="1200" dirty="0">
            <a:solidFill>
              <a:schemeClr val="accent1">
                <a:lumMod val="50000"/>
              </a:schemeClr>
            </a:solidFill>
            <a:latin typeface="Optima"/>
          </a:endParaRPr>
        </a:p>
      </dsp:txBody>
      <dsp:txXfrm rot="-5400000">
        <a:off x="1006367" y="1288982"/>
        <a:ext cx="3885546" cy="843247"/>
      </dsp:txXfrm>
    </dsp:sp>
    <dsp:sp modelId="{F537313B-0A18-4C6C-8040-C68D362D52EB}">
      <dsp:nvSpPr>
        <dsp:cNvPr id="0" name=""/>
        <dsp:cNvSpPr/>
      </dsp:nvSpPr>
      <dsp:spPr>
        <a:xfrm rot="5400000">
          <a:off x="-215650" y="2700438"/>
          <a:ext cx="1437666" cy="100636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Optima"/>
            </a:rPr>
            <a:t>PASO III</a:t>
          </a:r>
          <a:endParaRPr lang="es-ES" sz="1400" b="1" kern="1200" dirty="0">
            <a:latin typeface="Optima"/>
          </a:endParaRPr>
        </a:p>
      </dsp:txBody>
      <dsp:txXfrm rot="-5400000">
        <a:off x="0" y="2987971"/>
        <a:ext cx="1006366" cy="431300"/>
      </dsp:txXfrm>
    </dsp:sp>
    <dsp:sp modelId="{C72EF5F6-D9F5-430C-802D-9A5D609FCB56}">
      <dsp:nvSpPr>
        <dsp:cNvPr id="0" name=""/>
        <dsp:cNvSpPr/>
      </dsp:nvSpPr>
      <dsp:spPr>
        <a:xfrm rot="5400000">
          <a:off x="2504707" y="1037265"/>
          <a:ext cx="934483" cy="39311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>
              <a:solidFill>
                <a:schemeClr val="accent1">
                  <a:lumMod val="50000"/>
                </a:schemeClr>
              </a:solidFill>
              <a:latin typeface="Optima"/>
            </a:rPr>
            <a:t>Selección de Sujetos Obligados.</a:t>
          </a:r>
          <a:endParaRPr lang="es-ES" sz="2000" b="1" kern="1200" dirty="0">
            <a:solidFill>
              <a:schemeClr val="accent1">
                <a:lumMod val="50000"/>
              </a:schemeClr>
            </a:solidFill>
            <a:latin typeface="Optima"/>
          </a:endParaRPr>
        </a:p>
      </dsp:txBody>
      <dsp:txXfrm rot="-5400000">
        <a:off x="1006367" y="2581223"/>
        <a:ext cx="3885546" cy="8432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3D53C-C0FF-4B2F-A63E-D4BA95FE272A}">
      <dsp:nvSpPr>
        <dsp:cNvPr id="0" name=""/>
        <dsp:cNvSpPr/>
      </dsp:nvSpPr>
      <dsp:spPr>
        <a:xfrm>
          <a:off x="3519" y="0"/>
          <a:ext cx="4763143" cy="173168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solidFill>
                <a:schemeClr val="tx1"/>
              </a:solidFill>
              <a:latin typeface="Optima"/>
            </a:rPr>
            <a:t> BCRA - CNV - SSN - INAES</a:t>
          </a:r>
          <a:endParaRPr lang="es-AR" sz="2000" b="1" kern="1200" dirty="0">
            <a:solidFill>
              <a:schemeClr val="tx1"/>
            </a:solidFill>
            <a:latin typeface="Optima"/>
          </a:endParaRPr>
        </a:p>
      </dsp:txBody>
      <dsp:txXfrm>
        <a:off x="54238" y="50719"/>
        <a:ext cx="4661705" cy="1630247"/>
      </dsp:txXfrm>
    </dsp:sp>
    <dsp:sp modelId="{30CC39CB-A880-4911-AC03-1DFBB57B011E}">
      <dsp:nvSpPr>
        <dsp:cNvPr id="0" name=""/>
        <dsp:cNvSpPr/>
      </dsp:nvSpPr>
      <dsp:spPr>
        <a:xfrm>
          <a:off x="0" y="1860923"/>
          <a:ext cx="2285577" cy="1731685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solidFill>
                <a:schemeClr val="accent1">
                  <a:lumMod val="50000"/>
                </a:schemeClr>
              </a:solidFill>
              <a:latin typeface="Optima"/>
            </a:rPr>
            <a:t>Matriz de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solidFill>
                <a:schemeClr val="accent1">
                  <a:lumMod val="50000"/>
                </a:schemeClr>
              </a:solidFill>
              <a:latin typeface="Optima"/>
            </a:rPr>
            <a:t>Riesgos</a:t>
          </a:r>
          <a:endParaRPr lang="es-AR" sz="2000" b="1" kern="1200" dirty="0">
            <a:solidFill>
              <a:schemeClr val="accent1">
                <a:lumMod val="50000"/>
              </a:schemeClr>
            </a:solidFill>
            <a:latin typeface="Optima"/>
          </a:endParaRPr>
        </a:p>
      </dsp:txBody>
      <dsp:txXfrm>
        <a:off x="50719" y="1911642"/>
        <a:ext cx="2184139" cy="1630247"/>
      </dsp:txXfrm>
    </dsp:sp>
    <dsp:sp modelId="{18A8A394-EBEA-468B-BFE2-ACAA9A0ACCDB}">
      <dsp:nvSpPr>
        <dsp:cNvPr id="0" name=""/>
        <dsp:cNvSpPr/>
      </dsp:nvSpPr>
      <dsp:spPr>
        <a:xfrm>
          <a:off x="2479325" y="1860923"/>
          <a:ext cx="2285577" cy="1731685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solidFill>
                <a:schemeClr val="accent1">
                  <a:lumMod val="50000"/>
                </a:schemeClr>
              </a:solidFill>
              <a:latin typeface="Optima"/>
            </a:rPr>
            <a:t>Plan de Supervisión</a:t>
          </a:r>
          <a:endParaRPr lang="es-AR" sz="2000" b="1" kern="1200" dirty="0">
            <a:solidFill>
              <a:schemeClr val="accent1">
                <a:lumMod val="50000"/>
              </a:schemeClr>
            </a:solidFill>
            <a:latin typeface="Optima"/>
          </a:endParaRPr>
        </a:p>
      </dsp:txBody>
      <dsp:txXfrm>
        <a:off x="2530044" y="1911642"/>
        <a:ext cx="2184139" cy="163024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EFB3E-76A0-4D51-B31A-FBE0BD8C1C5E}">
      <dsp:nvSpPr>
        <dsp:cNvPr id="0" name=""/>
        <dsp:cNvSpPr/>
      </dsp:nvSpPr>
      <dsp:spPr>
        <a:xfrm>
          <a:off x="946" y="0"/>
          <a:ext cx="2461603" cy="41163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>
              <a:latin typeface="Optima"/>
            </a:rPr>
            <a:t>Factores Estructurales Institucionales</a:t>
          </a:r>
          <a:endParaRPr lang="es-AR" sz="2000" kern="1200" dirty="0">
            <a:latin typeface="Optima"/>
          </a:endParaRPr>
        </a:p>
      </dsp:txBody>
      <dsp:txXfrm>
        <a:off x="946" y="0"/>
        <a:ext cx="2461603" cy="1234905"/>
      </dsp:txXfrm>
    </dsp:sp>
    <dsp:sp modelId="{9A0B17C6-039F-4DC8-B740-F5587CB53F1A}">
      <dsp:nvSpPr>
        <dsp:cNvPr id="0" name=""/>
        <dsp:cNvSpPr/>
      </dsp:nvSpPr>
      <dsp:spPr>
        <a:xfrm>
          <a:off x="247107" y="1235256"/>
          <a:ext cx="1969282" cy="8086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 smtClean="0"/>
            <a:t>Tamaño del SO en la Economía</a:t>
          </a:r>
          <a:endParaRPr lang="es-AR" sz="1700" kern="1200" dirty="0"/>
        </a:p>
      </dsp:txBody>
      <dsp:txXfrm>
        <a:off x="270793" y="1258942"/>
        <a:ext cx="1921910" cy="761325"/>
      </dsp:txXfrm>
    </dsp:sp>
    <dsp:sp modelId="{88E76D95-3684-4284-BAB8-95971B1B540D}">
      <dsp:nvSpPr>
        <dsp:cNvPr id="0" name=""/>
        <dsp:cNvSpPr/>
      </dsp:nvSpPr>
      <dsp:spPr>
        <a:xfrm>
          <a:off x="247107" y="2168369"/>
          <a:ext cx="1969282" cy="8086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 smtClean="0"/>
            <a:t>Actividad No Presencial</a:t>
          </a:r>
          <a:endParaRPr lang="es-AR" sz="1700" kern="1200" dirty="0"/>
        </a:p>
      </dsp:txBody>
      <dsp:txXfrm>
        <a:off x="270793" y="2192055"/>
        <a:ext cx="1921910" cy="761325"/>
      </dsp:txXfrm>
    </dsp:sp>
    <dsp:sp modelId="{E98899FE-2EBB-4AF7-8264-AA4749D5BD3C}">
      <dsp:nvSpPr>
        <dsp:cNvPr id="0" name=""/>
        <dsp:cNvSpPr/>
      </dsp:nvSpPr>
      <dsp:spPr>
        <a:xfrm>
          <a:off x="247107" y="3101482"/>
          <a:ext cx="1969282" cy="8086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 smtClean="0"/>
            <a:t>Composición Societaria</a:t>
          </a:r>
          <a:endParaRPr lang="es-AR" sz="1700" kern="1200" dirty="0"/>
        </a:p>
      </dsp:txBody>
      <dsp:txXfrm>
        <a:off x="270793" y="3125168"/>
        <a:ext cx="1921910" cy="761325"/>
      </dsp:txXfrm>
    </dsp:sp>
    <dsp:sp modelId="{7A42CB9F-3D40-440C-91A0-F51101E824C6}">
      <dsp:nvSpPr>
        <dsp:cNvPr id="0" name=""/>
        <dsp:cNvSpPr/>
      </dsp:nvSpPr>
      <dsp:spPr>
        <a:xfrm>
          <a:off x="2647170" y="0"/>
          <a:ext cx="2461603" cy="41163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>
              <a:latin typeface="Optima"/>
            </a:rPr>
            <a:t>Factores Riesgo Inherente </a:t>
          </a:r>
          <a:endParaRPr lang="es-AR" sz="2000" kern="1200" dirty="0">
            <a:latin typeface="Optima"/>
          </a:endParaRPr>
        </a:p>
      </dsp:txBody>
      <dsp:txXfrm>
        <a:off x="2647170" y="0"/>
        <a:ext cx="2461603" cy="1234905"/>
      </dsp:txXfrm>
    </dsp:sp>
    <dsp:sp modelId="{18180F4D-86AD-4813-9EA7-4A03E408213F}">
      <dsp:nvSpPr>
        <dsp:cNvPr id="0" name=""/>
        <dsp:cNvSpPr/>
      </dsp:nvSpPr>
      <dsp:spPr>
        <a:xfrm>
          <a:off x="2893330" y="1235005"/>
          <a:ext cx="1969282" cy="599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 smtClean="0"/>
            <a:t>Tamaño del Sector </a:t>
          </a:r>
          <a:endParaRPr lang="es-AR" sz="1700" kern="1200" dirty="0"/>
        </a:p>
      </dsp:txBody>
      <dsp:txXfrm>
        <a:off x="2910894" y="1252569"/>
        <a:ext cx="1934154" cy="564536"/>
      </dsp:txXfrm>
    </dsp:sp>
    <dsp:sp modelId="{4BAB99AF-9A5D-4F4C-A5FA-F1C2B1B6D5C8}">
      <dsp:nvSpPr>
        <dsp:cNvPr id="0" name=""/>
        <dsp:cNvSpPr/>
      </dsp:nvSpPr>
      <dsp:spPr>
        <a:xfrm>
          <a:off x="2893330" y="1926926"/>
          <a:ext cx="1969282" cy="599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 smtClean="0"/>
            <a:t>Factor Geográfico</a:t>
          </a:r>
          <a:endParaRPr lang="es-AR" sz="1700" kern="1200" dirty="0"/>
        </a:p>
      </dsp:txBody>
      <dsp:txXfrm>
        <a:off x="2910894" y="1944490"/>
        <a:ext cx="1934154" cy="564536"/>
      </dsp:txXfrm>
    </dsp:sp>
    <dsp:sp modelId="{F001C206-5AA7-4B6E-BE33-3D60745E2B2A}">
      <dsp:nvSpPr>
        <dsp:cNvPr id="0" name=""/>
        <dsp:cNvSpPr/>
      </dsp:nvSpPr>
      <dsp:spPr>
        <a:xfrm>
          <a:off x="2893330" y="2618846"/>
          <a:ext cx="1969282" cy="599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 smtClean="0"/>
            <a:t>Riesgo de Productos</a:t>
          </a:r>
          <a:endParaRPr lang="es-AR" sz="1700" kern="1200" dirty="0"/>
        </a:p>
      </dsp:txBody>
      <dsp:txXfrm>
        <a:off x="2910894" y="2636410"/>
        <a:ext cx="1934154" cy="564536"/>
      </dsp:txXfrm>
    </dsp:sp>
    <dsp:sp modelId="{9EF1F78A-1FE9-4007-B936-4A7FED809781}">
      <dsp:nvSpPr>
        <dsp:cNvPr id="0" name=""/>
        <dsp:cNvSpPr/>
      </dsp:nvSpPr>
      <dsp:spPr>
        <a:xfrm>
          <a:off x="2893330" y="3310767"/>
          <a:ext cx="1969282" cy="599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 smtClean="0"/>
            <a:t>Riesgo de Operaciones</a:t>
          </a:r>
          <a:endParaRPr lang="es-AR" sz="1700" kern="1200" dirty="0"/>
        </a:p>
      </dsp:txBody>
      <dsp:txXfrm>
        <a:off x="2910894" y="3328331"/>
        <a:ext cx="1934154" cy="564536"/>
      </dsp:txXfrm>
    </dsp:sp>
    <dsp:sp modelId="{09C8DEA9-6812-4B48-B127-E414E59CAF47}">
      <dsp:nvSpPr>
        <dsp:cNvPr id="0" name=""/>
        <dsp:cNvSpPr/>
      </dsp:nvSpPr>
      <dsp:spPr>
        <a:xfrm>
          <a:off x="5293393" y="0"/>
          <a:ext cx="2461603" cy="41163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>
              <a:latin typeface="Optima"/>
            </a:rPr>
            <a:t>Factores de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>
              <a:latin typeface="Optima"/>
            </a:rPr>
            <a:t>Control</a:t>
          </a:r>
          <a:endParaRPr lang="es-AR" sz="2000" kern="1200" dirty="0">
            <a:latin typeface="Optima"/>
          </a:endParaRPr>
        </a:p>
      </dsp:txBody>
      <dsp:txXfrm>
        <a:off x="5293393" y="0"/>
        <a:ext cx="2461603" cy="1234905"/>
      </dsp:txXfrm>
    </dsp:sp>
    <dsp:sp modelId="{A85D0069-AA98-426E-9941-84F0C7C85749}">
      <dsp:nvSpPr>
        <dsp:cNvPr id="0" name=""/>
        <dsp:cNvSpPr/>
      </dsp:nvSpPr>
      <dsp:spPr>
        <a:xfrm>
          <a:off x="5539554" y="1235005"/>
          <a:ext cx="1969282" cy="599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 smtClean="0"/>
            <a:t>Políticas  y Proced</a:t>
          </a:r>
          <a:endParaRPr lang="es-AR" sz="1700" kern="1200" dirty="0"/>
        </a:p>
      </dsp:txBody>
      <dsp:txXfrm>
        <a:off x="5557118" y="1252569"/>
        <a:ext cx="1934154" cy="564536"/>
      </dsp:txXfrm>
    </dsp:sp>
    <dsp:sp modelId="{ACE1B628-EE0B-4F55-AFCF-DCAD788EE840}">
      <dsp:nvSpPr>
        <dsp:cNvPr id="0" name=""/>
        <dsp:cNvSpPr/>
      </dsp:nvSpPr>
      <dsp:spPr>
        <a:xfrm>
          <a:off x="5539554" y="1926926"/>
          <a:ext cx="1969282" cy="599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 smtClean="0"/>
            <a:t>Políticas de DDC</a:t>
          </a:r>
          <a:endParaRPr lang="es-AR" sz="1700" kern="1200" dirty="0"/>
        </a:p>
      </dsp:txBody>
      <dsp:txXfrm>
        <a:off x="5557118" y="1944490"/>
        <a:ext cx="1934154" cy="564536"/>
      </dsp:txXfrm>
    </dsp:sp>
    <dsp:sp modelId="{C0159ED0-50A6-4E22-813E-2998CDFF2C86}">
      <dsp:nvSpPr>
        <dsp:cNvPr id="0" name=""/>
        <dsp:cNvSpPr/>
      </dsp:nvSpPr>
      <dsp:spPr>
        <a:xfrm>
          <a:off x="5539554" y="2618846"/>
          <a:ext cx="1969282" cy="599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 smtClean="0"/>
            <a:t>Monitoreo de Operaciones</a:t>
          </a:r>
          <a:endParaRPr lang="es-AR" sz="1700" kern="1200" dirty="0"/>
        </a:p>
      </dsp:txBody>
      <dsp:txXfrm>
        <a:off x="5557118" y="2636410"/>
        <a:ext cx="1934154" cy="564536"/>
      </dsp:txXfrm>
    </dsp:sp>
    <dsp:sp modelId="{900974D2-6013-4797-9DC7-40E4F1546F95}">
      <dsp:nvSpPr>
        <dsp:cNvPr id="0" name=""/>
        <dsp:cNvSpPr/>
      </dsp:nvSpPr>
      <dsp:spPr>
        <a:xfrm>
          <a:off x="5539554" y="3310767"/>
          <a:ext cx="1969282" cy="599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700" kern="1200" dirty="0" smtClean="0"/>
            <a:t>Política de Reporte</a:t>
          </a:r>
          <a:endParaRPr lang="es-AR" sz="1700" kern="1200" dirty="0"/>
        </a:p>
      </dsp:txBody>
      <dsp:txXfrm>
        <a:off x="5557118" y="3328331"/>
        <a:ext cx="1934154" cy="56453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02BF4-5F00-475A-9EA4-6764904DB9EF}">
      <dsp:nvSpPr>
        <dsp:cNvPr id="0" name=""/>
        <dsp:cNvSpPr/>
      </dsp:nvSpPr>
      <dsp:spPr>
        <a:xfrm>
          <a:off x="0" y="0"/>
          <a:ext cx="5088273" cy="518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RIESGO SECTORIAL 	</a:t>
          </a:r>
          <a:endParaRPr lang="es-ES" sz="1500" kern="1200" dirty="0"/>
        </a:p>
      </dsp:txBody>
      <dsp:txXfrm>
        <a:off x="15194" y="15194"/>
        <a:ext cx="4467806" cy="488362"/>
      </dsp:txXfrm>
    </dsp:sp>
    <dsp:sp modelId="{161A71FF-58EB-45EC-B099-C35AE176972A}">
      <dsp:nvSpPr>
        <dsp:cNvPr id="0" name=""/>
        <dsp:cNvSpPr/>
      </dsp:nvSpPr>
      <dsp:spPr>
        <a:xfrm>
          <a:off x="0" y="590799"/>
          <a:ext cx="5088273" cy="518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ZONA GEOGRÁFICA</a:t>
          </a:r>
          <a:endParaRPr lang="es-ES" sz="1500" kern="1200" dirty="0"/>
        </a:p>
      </dsp:txBody>
      <dsp:txXfrm>
        <a:off x="15194" y="605993"/>
        <a:ext cx="4340728" cy="488362"/>
      </dsp:txXfrm>
    </dsp:sp>
    <dsp:sp modelId="{80F6DC71-9DC7-4D6D-B1BE-2A0BECA36722}">
      <dsp:nvSpPr>
        <dsp:cNvPr id="0" name=""/>
        <dsp:cNvSpPr/>
      </dsp:nvSpPr>
      <dsp:spPr>
        <a:xfrm>
          <a:off x="3" y="1181599"/>
          <a:ext cx="5088273" cy="518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AMBIENTE DE CONTROL</a:t>
          </a:r>
          <a:endParaRPr lang="es-ES" sz="1500" kern="1200" dirty="0"/>
        </a:p>
      </dsp:txBody>
      <dsp:txXfrm>
        <a:off x="15197" y="1196793"/>
        <a:ext cx="4340728" cy="488362"/>
      </dsp:txXfrm>
    </dsp:sp>
    <dsp:sp modelId="{DE24E990-E906-4D2F-BFD1-D8EAA63A0F71}">
      <dsp:nvSpPr>
        <dsp:cNvPr id="0" name=""/>
        <dsp:cNvSpPr/>
      </dsp:nvSpPr>
      <dsp:spPr>
        <a:xfrm>
          <a:off x="0" y="1772398"/>
          <a:ext cx="5088273" cy="518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REPORTE SISTEMÁTICO MENSUAL			</a:t>
          </a:r>
          <a:endParaRPr lang="es-ES" sz="1500" kern="1200" dirty="0"/>
        </a:p>
      </dsp:txBody>
      <dsp:txXfrm>
        <a:off x="15194" y="1787592"/>
        <a:ext cx="4340728" cy="488362"/>
      </dsp:txXfrm>
    </dsp:sp>
    <dsp:sp modelId="{DE4C76A4-8ABD-4181-B53D-8CFAA28AF3DC}">
      <dsp:nvSpPr>
        <dsp:cNvPr id="0" name=""/>
        <dsp:cNvSpPr/>
      </dsp:nvSpPr>
      <dsp:spPr>
        <a:xfrm>
          <a:off x="6" y="2363198"/>
          <a:ext cx="5088273" cy="518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ROS/RSM – RIESGO OPERACIONAL.</a:t>
          </a:r>
          <a:endParaRPr lang="es-ES" sz="1500" kern="1200" dirty="0"/>
        </a:p>
      </dsp:txBody>
      <dsp:txXfrm>
        <a:off x="15200" y="2378392"/>
        <a:ext cx="4340728" cy="488362"/>
      </dsp:txXfrm>
    </dsp:sp>
    <dsp:sp modelId="{FFA508FA-7EA9-4A7B-AE80-83FABEEECAFC}">
      <dsp:nvSpPr>
        <dsp:cNvPr id="0" name=""/>
        <dsp:cNvSpPr/>
      </dsp:nvSpPr>
      <dsp:spPr>
        <a:xfrm>
          <a:off x="4599866" y="378976"/>
          <a:ext cx="337188" cy="3371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4675733" y="378976"/>
        <a:ext cx="185454" cy="253734"/>
      </dsp:txXfrm>
    </dsp:sp>
    <dsp:sp modelId="{557975EC-3110-478D-85E1-1253C19310D9}">
      <dsp:nvSpPr>
        <dsp:cNvPr id="0" name=""/>
        <dsp:cNvSpPr/>
      </dsp:nvSpPr>
      <dsp:spPr>
        <a:xfrm>
          <a:off x="4599867" y="951115"/>
          <a:ext cx="337188" cy="3371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4675734" y="951115"/>
        <a:ext cx="185454" cy="253734"/>
      </dsp:txXfrm>
    </dsp:sp>
    <dsp:sp modelId="{88F165E6-CF4F-40EF-B5A6-5951B5EA10E3}">
      <dsp:nvSpPr>
        <dsp:cNvPr id="0" name=""/>
        <dsp:cNvSpPr/>
      </dsp:nvSpPr>
      <dsp:spPr>
        <a:xfrm>
          <a:off x="4599865" y="1551204"/>
          <a:ext cx="337188" cy="3371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4675732" y="1551204"/>
        <a:ext cx="185454" cy="253734"/>
      </dsp:txXfrm>
    </dsp:sp>
    <dsp:sp modelId="{4BEEE9F7-8801-4C86-992D-1E1CD9587EFE}">
      <dsp:nvSpPr>
        <dsp:cNvPr id="0" name=""/>
        <dsp:cNvSpPr/>
      </dsp:nvSpPr>
      <dsp:spPr>
        <a:xfrm>
          <a:off x="4599867" y="2111169"/>
          <a:ext cx="337188" cy="3371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4675734" y="2111169"/>
        <a:ext cx="185454" cy="25373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B358B-C620-43E1-9E60-399C5B530F24}">
      <dsp:nvSpPr>
        <dsp:cNvPr id="0" name=""/>
        <dsp:cNvSpPr/>
      </dsp:nvSpPr>
      <dsp:spPr>
        <a:xfrm>
          <a:off x="0" y="-5308"/>
          <a:ext cx="5100932" cy="518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REPORTE DE OPERACIÓN SOSPECHOSA</a:t>
          </a:r>
          <a:endParaRPr lang="es-ES" sz="1500" kern="1200" dirty="0"/>
        </a:p>
      </dsp:txBody>
      <dsp:txXfrm>
        <a:off x="15183" y="9875"/>
        <a:ext cx="4530352" cy="488032"/>
      </dsp:txXfrm>
    </dsp:sp>
    <dsp:sp modelId="{20C1D03A-9F67-4F29-A089-EC4977625FA9}">
      <dsp:nvSpPr>
        <dsp:cNvPr id="0" name=""/>
        <dsp:cNvSpPr/>
      </dsp:nvSpPr>
      <dsp:spPr>
        <a:xfrm>
          <a:off x="0" y="594795"/>
          <a:ext cx="5100932" cy="518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TEMPORALIDAD DE ROS</a:t>
          </a:r>
          <a:endParaRPr lang="es-ES" sz="1500" kern="1200" dirty="0"/>
        </a:p>
      </dsp:txBody>
      <dsp:txXfrm>
        <a:off x="15183" y="609978"/>
        <a:ext cx="4325590" cy="488032"/>
      </dsp:txXfrm>
    </dsp:sp>
    <dsp:sp modelId="{7849EB37-4EF0-41D2-9780-86FD612C92AB}">
      <dsp:nvSpPr>
        <dsp:cNvPr id="0" name=""/>
        <dsp:cNvSpPr/>
      </dsp:nvSpPr>
      <dsp:spPr>
        <a:xfrm>
          <a:off x="0" y="1194900"/>
          <a:ext cx="5100932" cy="518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PARTICIPACIÓN EN CAUSAS JUDICIALES</a:t>
          </a:r>
          <a:endParaRPr lang="es-ES" sz="1500" kern="1200" dirty="0"/>
        </a:p>
      </dsp:txBody>
      <dsp:txXfrm>
        <a:off x="15183" y="1210083"/>
        <a:ext cx="4331966" cy="488032"/>
      </dsp:txXfrm>
    </dsp:sp>
    <dsp:sp modelId="{5A4C9D78-A0C2-4ED8-AB58-6C91358BABE6}">
      <dsp:nvSpPr>
        <dsp:cNvPr id="0" name=""/>
        <dsp:cNvSpPr/>
      </dsp:nvSpPr>
      <dsp:spPr>
        <a:xfrm>
          <a:off x="0" y="1795004"/>
          <a:ext cx="5100932" cy="518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APLICACIÓN DE SANCIONES ADMINISTRATIVAS –UIF-</a:t>
          </a:r>
          <a:endParaRPr lang="es-ES" sz="1500" kern="1200" dirty="0"/>
        </a:p>
      </dsp:txBody>
      <dsp:txXfrm>
        <a:off x="15183" y="1810187"/>
        <a:ext cx="4325590" cy="488032"/>
      </dsp:txXfrm>
    </dsp:sp>
    <dsp:sp modelId="{E62B7868-95B5-4ABF-AE34-A533260F9A41}">
      <dsp:nvSpPr>
        <dsp:cNvPr id="0" name=""/>
        <dsp:cNvSpPr/>
      </dsp:nvSpPr>
      <dsp:spPr>
        <a:xfrm>
          <a:off x="4623105" y="368668"/>
          <a:ext cx="338401" cy="33840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4699245" y="368668"/>
        <a:ext cx="186121" cy="254647"/>
      </dsp:txXfrm>
    </dsp:sp>
    <dsp:sp modelId="{9165117C-BC6D-40EC-A3B7-AB3B36392709}">
      <dsp:nvSpPr>
        <dsp:cNvPr id="0" name=""/>
        <dsp:cNvSpPr/>
      </dsp:nvSpPr>
      <dsp:spPr>
        <a:xfrm>
          <a:off x="4628926" y="993899"/>
          <a:ext cx="330057" cy="3300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4703189" y="993899"/>
        <a:ext cx="181531" cy="248368"/>
      </dsp:txXfrm>
    </dsp:sp>
    <dsp:sp modelId="{6A3432D2-B71B-4900-932E-590E3B5BD74A}">
      <dsp:nvSpPr>
        <dsp:cNvPr id="0" name=""/>
        <dsp:cNvSpPr/>
      </dsp:nvSpPr>
      <dsp:spPr>
        <a:xfrm>
          <a:off x="4638980" y="1612913"/>
          <a:ext cx="330057" cy="3300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4713243" y="1612913"/>
        <a:ext cx="181531" cy="24836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620D0-AC1E-4471-9F98-02F078B15D14}">
      <dsp:nvSpPr>
        <dsp:cNvPr id="0" name=""/>
        <dsp:cNvSpPr/>
      </dsp:nvSpPr>
      <dsp:spPr>
        <a:xfrm>
          <a:off x="0" y="392931"/>
          <a:ext cx="11456988" cy="621587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b="1" i="0" u="none" kern="1200" dirty="0" smtClean="0">
              <a:solidFill>
                <a:schemeClr val="bg1"/>
              </a:solidFill>
              <a:latin typeface="Optima"/>
            </a:rPr>
            <a:t>Ley 25.246 - Art. 21</a:t>
          </a:r>
          <a:endParaRPr lang="es-AR" sz="3200" b="1" i="0" u="none" kern="1200" dirty="0">
            <a:solidFill>
              <a:schemeClr val="bg1"/>
            </a:solidFill>
            <a:latin typeface="Optima"/>
          </a:endParaRPr>
        </a:p>
      </dsp:txBody>
      <dsp:txXfrm>
        <a:off x="30343" y="423274"/>
        <a:ext cx="11396302" cy="560901"/>
      </dsp:txXfrm>
    </dsp:sp>
    <dsp:sp modelId="{B49BFD7A-82C6-4CD3-9FF0-932505A96CA3}">
      <dsp:nvSpPr>
        <dsp:cNvPr id="0" name=""/>
        <dsp:cNvSpPr/>
      </dsp:nvSpPr>
      <dsp:spPr>
        <a:xfrm>
          <a:off x="0" y="1077646"/>
          <a:ext cx="11456988" cy="343739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>
              <a:solidFill>
                <a:schemeClr val="bg1"/>
              </a:solidFill>
              <a:latin typeface="Optima"/>
            </a:rPr>
            <a:t>Principales Obligaciones</a:t>
          </a:r>
          <a:endParaRPr lang="es-AR" sz="2400" b="1" kern="1200" dirty="0">
            <a:solidFill>
              <a:schemeClr val="bg1"/>
            </a:solidFill>
            <a:latin typeface="Optima"/>
          </a:endParaRPr>
        </a:p>
      </dsp:txBody>
      <dsp:txXfrm>
        <a:off x="16780" y="1094426"/>
        <a:ext cx="11423428" cy="310179"/>
      </dsp:txXfrm>
    </dsp:sp>
    <dsp:sp modelId="{ABC3889B-7594-469B-9B07-53F3D9328D38}">
      <dsp:nvSpPr>
        <dsp:cNvPr id="0" name=""/>
        <dsp:cNvSpPr/>
      </dsp:nvSpPr>
      <dsp:spPr>
        <a:xfrm>
          <a:off x="0" y="1364974"/>
          <a:ext cx="11456988" cy="1536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759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AR" sz="2400" b="0" kern="1200" dirty="0">
            <a:latin typeface="Optima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AR" sz="2400" b="0" kern="1200" dirty="0" smtClean="0">
              <a:latin typeface="Optima"/>
            </a:rPr>
            <a:t>Recabar de sus clientes, requirentes o aportantes, documentos que prueben fehacientemente su identidad </a:t>
          </a:r>
          <a:endParaRPr lang="es-AR" sz="2400" b="0" kern="1200" dirty="0">
            <a:latin typeface="Optima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AR" sz="2400" b="0" kern="1200" dirty="0">
            <a:latin typeface="Optima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AR" sz="2400" b="0" kern="1200" dirty="0" smtClean="0">
              <a:latin typeface="Optima"/>
            </a:rPr>
            <a:t>Informar cualquier hecho u operación sospechosa independientemente del monto de la misma</a:t>
          </a:r>
          <a:endParaRPr lang="es-AR" sz="2400" b="0" kern="1200" dirty="0">
            <a:latin typeface="Optima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AR" sz="2400" b="0" kern="1200" dirty="0">
            <a:latin typeface="Optima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AR" sz="2400" b="0" kern="1200" dirty="0" smtClean="0">
              <a:latin typeface="Optima"/>
            </a:rPr>
            <a:t>Abstenerse de revelar al cliente o a terceros las actuaciones que se estén realizando en cumplimiento de la presente Ley </a:t>
          </a:r>
          <a:endParaRPr lang="es-AR" sz="2400" b="0" kern="1200" dirty="0">
            <a:latin typeface="Optima"/>
          </a:endParaRPr>
        </a:p>
      </dsp:txBody>
      <dsp:txXfrm>
        <a:off x="0" y="1364974"/>
        <a:ext cx="11456988" cy="153615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04969-D47C-4005-8E14-701115CA89C6}">
      <dsp:nvSpPr>
        <dsp:cNvPr id="0" name=""/>
        <dsp:cNvSpPr/>
      </dsp:nvSpPr>
      <dsp:spPr>
        <a:xfrm>
          <a:off x="0" y="296998"/>
          <a:ext cx="11744325" cy="744572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b="1" u="none" kern="1200" dirty="0" smtClean="0">
              <a:solidFill>
                <a:schemeClr val="bg1"/>
              </a:solidFill>
              <a:latin typeface="Optima"/>
            </a:rPr>
            <a:t>Resolución UIF 50/2011</a:t>
          </a:r>
          <a:endParaRPr lang="es-AR" sz="3200" u="none" kern="1200" dirty="0">
            <a:solidFill>
              <a:schemeClr val="bg1"/>
            </a:solidFill>
            <a:latin typeface="Optima"/>
          </a:endParaRPr>
        </a:p>
      </dsp:txBody>
      <dsp:txXfrm>
        <a:off x="36347" y="333345"/>
        <a:ext cx="11671631" cy="671878"/>
      </dsp:txXfrm>
    </dsp:sp>
    <dsp:sp modelId="{D62CF410-A779-40B4-A2F8-39899FC54B29}">
      <dsp:nvSpPr>
        <dsp:cNvPr id="0" name=""/>
        <dsp:cNvSpPr/>
      </dsp:nvSpPr>
      <dsp:spPr>
        <a:xfrm>
          <a:off x="0" y="1164373"/>
          <a:ext cx="11744325" cy="640316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>
              <a:latin typeface="Optima"/>
            </a:rPr>
            <a:t>Principales requerimientos</a:t>
          </a:r>
          <a:endParaRPr lang="es-AR" sz="2400" b="1" kern="1200" dirty="0">
            <a:latin typeface="Optima"/>
          </a:endParaRPr>
        </a:p>
      </dsp:txBody>
      <dsp:txXfrm>
        <a:off x="31258" y="1195631"/>
        <a:ext cx="11681809" cy="5778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04969-D47C-4005-8E14-701115CA89C6}">
      <dsp:nvSpPr>
        <dsp:cNvPr id="0" name=""/>
        <dsp:cNvSpPr/>
      </dsp:nvSpPr>
      <dsp:spPr>
        <a:xfrm>
          <a:off x="0" y="53933"/>
          <a:ext cx="11744325" cy="744572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b="1" u="none" kern="1200" dirty="0" smtClean="0">
              <a:solidFill>
                <a:schemeClr val="bg1"/>
              </a:solidFill>
              <a:latin typeface="Optima"/>
            </a:rPr>
            <a:t>Requerimientos Regulatorios</a:t>
          </a:r>
          <a:endParaRPr lang="es-AR" sz="3200" u="none" kern="1200" dirty="0">
            <a:solidFill>
              <a:schemeClr val="bg1"/>
            </a:solidFill>
            <a:latin typeface="Optima"/>
          </a:endParaRPr>
        </a:p>
      </dsp:txBody>
      <dsp:txXfrm>
        <a:off x="36347" y="90280"/>
        <a:ext cx="11671631" cy="671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33295-C41F-4A3A-B864-F51CE8EA2D42}">
      <dsp:nvSpPr>
        <dsp:cNvPr id="0" name=""/>
        <dsp:cNvSpPr/>
      </dsp:nvSpPr>
      <dsp:spPr>
        <a:xfrm rot="3681412">
          <a:off x="2166605" y="3869702"/>
          <a:ext cx="1010117" cy="47636"/>
        </a:xfrm>
        <a:custGeom>
          <a:avLst/>
          <a:gdLst/>
          <a:ahLst/>
          <a:cxnLst/>
          <a:rect l="0" t="0" r="0" b="0"/>
          <a:pathLst>
            <a:path>
              <a:moveTo>
                <a:pt x="0" y="23818"/>
              </a:moveTo>
              <a:lnTo>
                <a:pt x="1010117" y="238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6AD00-EE0A-4FF7-8B86-99E091872E69}">
      <dsp:nvSpPr>
        <dsp:cNvPr id="0" name=""/>
        <dsp:cNvSpPr/>
      </dsp:nvSpPr>
      <dsp:spPr>
        <a:xfrm rot="1311778">
          <a:off x="2720374" y="3143083"/>
          <a:ext cx="723119" cy="47636"/>
        </a:xfrm>
        <a:custGeom>
          <a:avLst/>
          <a:gdLst/>
          <a:ahLst/>
          <a:cxnLst/>
          <a:rect l="0" t="0" r="0" b="0"/>
          <a:pathLst>
            <a:path>
              <a:moveTo>
                <a:pt x="0" y="23818"/>
              </a:moveTo>
              <a:lnTo>
                <a:pt x="723119" y="238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3C8A2C-8614-4C74-AB60-9B84AA53BB9C}">
      <dsp:nvSpPr>
        <dsp:cNvPr id="0" name=""/>
        <dsp:cNvSpPr/>
      </dsp:nvSpPr>
      <dsp:spPr>
        <a:xfrm rot="20326709">
          <a:off x="2718366" y="2307700"/>
          <a:ext cx="826179" cy="47636"/>
        </a:xfrm>
        <a:custGeom>
          <a:avLst/>
          <a:gdLst/>
          <a:ahLst/>
          <a:cxnLst/>
          <a:rect l="0" t="0" r="0" b="0"/>
          <a:pathLst>
            <a:path>
              <a:moveTo>
                <a:pt x="0" y="23818"/>
              </a:moveTo>
              <a:lnTo>
                <a:pt x="826179" y="238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A91C01-1B19-473D-AE38-D275DAF59D43}">
      <dsp:nvSpPr>
        <dsp:cNvPr id="0" name=""/>
        <dsp:cNvSpPr/>
      </dsp:nvSpPr>
      <dsp:spPr>
        <a:xfrm rot="17892275">
          <a:off x="2180499" y="1625539"/>
          <a:ext cx="918328" cy="47636"/>
        </a:xfrm>
        <a:custGeom>
          <a:avLst/>
          <a:gdLst/>
          <a:ahLst/>
          <a:cxnLst/>
          <a:rect l="0" t="0" r="0" b="0"/>
          <a:pathLst>
            <a:path>
              <a:moveTo>
                <a:pt x="0" y="23818"/>
              </a:moveTo>
              <a:lnTo>
                <a:pt x="918328" y="238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72010-0802-4CFF-923F-97E1007DE522}">
      <dsp:nvSpPr>
        <dsp:cNvPr id="0" name=""/>
        <dsp:cNvSpPr/>
      </dsp:nvSpPr>
      <dsp:spPr>
        <a:xfrm>
          <a:off x="1050912" y="1754803"/>
          <a:ext cx="1994666" cy="199466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A9A1B-622C-4641-AFA1-24C5FA51E159}">
      <dsp:nvSpPr>
        <dsp:cNvPr id="0" name=""/>
        <dsp:cNvSpPr/>
      </dsp:nvSpPr>
      <dsp:spPr>
        <a:xfrm>
          <a:off x="2497811" y="-41674"/>
          <a:ext cx="1363837" cy="13680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/>
            <a:t>Dirección de Supervisión</a:t>
          </a:r>
          <a:endParaRPr lang="es-AR" sz="1400" b="1" kern="1200" dirty="0"/>
        </a:p>
      </dsp:txBody>
      <dsp:txXfrm>
        <a:off x="2697540" y="158667"/>
        <a:ext cx="964379" cy="967332"/>
      </dsp:txXfrm>
    </dsp:sp>
    <dsp:sp modelId="{A8AAEF70-C77D-46F4-B8B3-23D4FF3F0FC0}">
      <dsp:nvSpPr>
        <dsp:cNvPr id="0" name=""/>
        <dsp:cNvSpPr/>
      </dsp:nvSpPr>
      <dsp:spPr>
        <a:xfrm>
          <a:off x="3772531" y="-41674"/>
          <a:ext cx="2045756" cy="1368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800" kern="1200" dirty="0" smtClean="0"/>
            <a:t>Supervisa Cumplimiento</a:t>
          </a:r>
          <a:endParaRPr lang="es-AR" sz="1800" kern="1200" dirty="0"/>
        </a:p>
      </dsp:txBody>
      <dsp:txXfrm>
        <a:off x="3772531" y="-41674"/>
        <a:ext cx="2045756" cy="1368014"/>
      </dsp:txXfrm>
    </dsp:sp>
    <dsp:sp modelId="{62923453-30F0-4C1F-B7E3-200450A70D9D}">
      <dsp:nvSpPr>
        <dsp:cNvPr id="0" name=""/>
        <dsp:cNvSpPr/>
      </dsp:nvSpPr>
      <dsp:spPr>
        <a:xfrm>
          <a:off x="3478673" y="1421580"/>
          <a:ext cx="1116629" cy="11166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/>
            <a:t>DRAS</a:t>
          </a:r>
          <a:endParaRPr lang="es-AR" sz="1600" b="1" kern="1200" dirty="0"/>
        </a:p>
      </dsp:txBody>
      <dsp:txXfrm>
        <a:off x="3642200" y="1585107"/>
        <a:ext cx="789575" cy="789575"/>
      </dsp:txXfrm>
    </dsp:sp>
    <dsp:sp modelId="{9598F85D-1E23-421D-B550-4DEDB500BC4F}">
      <dsp:nvSpPr>
        <dsp:cNvPr id="0" name=""/>
        <dsp:cNvSpPr/>
      </dsp:nvSpPr>
      <dsp:spPr>
        <a:xfrm>
          <a:off x="4706965" y="1421580"/>
          <a:ext cx="1674944" cy="1116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600" kern="1200" dirty="0" smtClean="0"/>
            <a:t>Sanciona</a:t>
          </a:r>
          <a:endParaRPr lang="es-AR" sz="1600" kern="1200" dirty="0"/>
        </a:p>
      </dsp:txBody>
      <dsp:txXfrm>
        <a:off x="4706965" y="1421580"/>
        <a:ext cx="1674944" cy="1116629"/>
      </dsp:txXfrm>
    </dsp:sp>
    <dsp:sp modelId="{19B27BD1-DB68-40FC-9968-95511D94A8C7}">
      <dsp:nvSpPr>
        <dsp:cNvPr id="0" name=""/>
        <dsp:cNvSpPr/>
      </dsp:nvSpPr>
      <dsp:spPr>
        <a:xfrm>
          <a:off x="3374451" y="2925978"/>
          <a:ext cx="1196800" cy="1196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/>
            <a:t>Dirección de Análisis</a:t>
          </a:r>
          <a:endParaRPr lang="es-AR" sz="1600" b="1" kern="1200" dirty="0"/>
        </a:p>
      </dsp:txBody>
      <dsp:txXfrm>
        <a:off x="3549718" y="3101245"/>
        <a:ext cx="846266" cy="846266"/>
      </dsp:txXfrm>
    </dsp:sp>
    <dsp:sp modelId="{E157F756-8251-4920-A1F7-9E3BC19422DB}">
      <dsp:nvSpPr>
        <dsp:cNvPr id="0" name=""/>
        <dsp:cNvSpPr/>
      </dsp:nvSpPr>
      <dsp:spPr>
        <a:xfrm>
          <a:off x="4690931" y="2925978"/>
          <a:ext cx="1795200" cy="11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600" kern="1200" dirty="0" smtClean="0"/>
            <a:t>Recibe, analiza y disemina (ROS/IOF/RSM)</a:t>
          </a:r>
          <a:endParaRPr lang="es-AR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600" kern="1200" dirty="0" smtClean="0"/>
            <a:t>Colaboraciones Judiciales</a:t>
          </a:r>
          <a:endParaRPr lang="es-AR" sz="1600" kern="1200" dirty="0"/>
        </a:p>
      </dsp:txBody>
      <dsp:txXfrm>
        <a:off x="4690931" y="2925978"/>
        <a:ext cx="1795200" cy="1196800"/>
      </dsp:txXfrm>
    </dsp:sp>
    <dsp:sp modelId="{6EEC932F-9F46-4E3A-843D-768EDF59BFA8}">
      <dsp:nvSpPr>
        <dsp:cNvPr id="0" name=""/>
        <dsp:cNvSpPr/>
      </dsp:nvSpPr>
      <dsp:spPr>
        <a:xfrm>
          <a:off x="2602209" y="4263541"/>
          <a:ext cx="1196800" cy="1196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/>
            <a:t>Dirección de Litigios</a:t>
          </a:r>
          <a:endParaRPr lang="es-AR" sz="1600" b="1" kern="1200" dirty="0"/>
        </a:p>
      </dsp:txBody>
      <dsp:txXfrm>
        <a:off x="2777476" y="4438808"/>
        <a:ext cx="846266" cy="846266"/>
      </dsp:txXfrm>
    </dsp:sp>
    <dsp:sp modelId="{7793C1F6-BE64-47FD-B41A-8671B59225E9}">
      <dsp:nvSpPr>
        <dsp:cNvPr id="0" name=""/>
        <dsp:cNvSpPr/>
      </dsp:nvSpPr>
      <dsp:spPr>
        <a:xfrm>
          <a:off x="3918689" y="4263541"/>
          <a:ext cx="1795200" cy="11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600" kern="1200" dirty="0" smtClean="0"/>
            <a:t>Querellante en Procesos Penales</a:t>
          </a:r>
          <a:endParaRPr lang="es-AR" sz="1600" kern="1200" dirty="0"/>
        </a:p>
      </dsp:txBody>
      <dsp:txXfrm>
        <a:off x="3918689" y="4263541"/>
        <a:ext cx="1795200" cy="11968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F3B27-BA77-456F-9262-1ED8D04CB4B0}">
      <dsp:nvSpPr>
        <dsp:cNvPr id="0" name=""/>
        <dsp:cNvSpPr/>
      </dsp:nvSpPr>
      <dsp:spPr>
        <a:xfrm>
          <a:off x="5254106" y="1137678"/>
          <a:ext cx="1477945" cy="147794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6D4D085-5221-47EF-A1CA-BDC2D728F3D8}">
      <dsp:nvSpPr>
        <dsp:cNvPr id="0" name=""/>
        <dsp:cNvSpPr/>
      </dsp:nvSpPr>
      <dsp:spPr>
        <a:xfrm>
          <a:off x="4024871" y="-34491"/>
          <a:ext cx="3936414" cy="114434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0" kern="1200" dirty="0" smtClean="0"/>
            <a:t>Elaborar un manual de procedimientos en materia de PLA/FT</a:t>
          </a:r>
          <a:endParaRPr lang="es-AR" sz="2000" b="0" kern="1200" dirty="0"/>
        </a:p>
      </dsp:txBody>
      <dsp:txXfrm>
        <a:off x="4024871" y="-34491"/>
        <a:ext cx="3936414" cy="1144348"/>
      </dsp:txXfrm>
    </dsp:sp>
    <dsp:sp modelId="{FFC5E87B-EE75-4F5A-A049-5E4214E3CD6F}">
      <dsp:nvSpPr>
        <dsp:cNvPr id="0" name=""/>
        <dsp:cNvSpPr/>
      </dsp:nvSpPr>
      <dsp:spPr>
        <a:xfrm>
          <a:off x="5733822" y="1414673"/>
          <a:ext cx="1477945" cy="1477945"/>
        </a:xfrm>
        <a:prstGeom prst="ellipse">
          <a:avLst/>
        </a:prstGeom>
        <a:solidFill>
          <a:schemeClr val="accent4">
            <a:alpha val="50000"/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F18C5FA-DEC2-4464-91F5-B26902A5E901}">
      <dsp:nvSpPr>
        <dsp:cNvPr id="0" name=""/>
        <dsp:cNvSpPr/>
      </dsp:nvSpPr>
      <dsp:spPr>
        <a:xfrm>
          <a:off x="7047958" y="992951"/>
          <a:ext cx="4037525" cy="11022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0" kern="1200" dirty="0" smtClean="0"/>
            <a:t>Designar un Oficial de Cumplimiento (sólo en caso de personas jurídicas)</a:t>
          </a:r>
          <a:endParaRPr lang="es-AR" sz="2000" b="0" kern="1200" dirty="0"/>
        </a:p>
      </dsp:txBody>
      <dsp:txXfrm>
        <a:off x="7047958" y="992951"/>
        <a:ext cx="4037525" cy="1102229"/>
      </dsp:txXfrm>
    </dsp:sp>
    <dsp:sp modelId="{894CD995-B269-4780-A10A-0D54DA8F62BD}">
      <dsp:nvSpPr>
        <dsp:cNvPr id="0" name=""/>
        <dsp:cNvSpPr/>
      </dsp:nvSpPr>
      <dsp:spPr>
        <a:xfrm>
          <a:off x="5733822" y="1968663"/>
          <a:ext cx="1477945" cy="1477945"/>
        </a:xfrm>
        <a:prstGeom prst="ellipse">
          <a:avLst/>
        </a:prstGeom>
        <a:solidFill>
          <a:schemeClr val="accent4">
            <a:alpha val="50000"/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0218CC3-FB80-48F8-A884-3962CD8D9DA9}">
      <dsp:nvSpPr>
        <dsp:cNvPr id="0" name=""/>
        <dsp:cNvSpPr/>
      </dsp:nvSpPr>
      <dsp:spPr>
        <a:xfrm>
          <a:off x="7395894" y="2493016"/>
          <a:ext cx="2672869" cy="12316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0" kern="1200" dirty="0" smtClean="0"/>
            <a:t>Auditorías en la materia</a:t>
          </a:r>
          <a:endParaRPr lang="es-AR" sz="2000" b="0" kern="1200" dirty="0"/>
        </a:p>
      </dsp:txBody>
      <dsp:txXfrm>
        <a:off x="7395894" y="2493016"/>
        <a:ext cx="2672869" cy="1231621"/>
      </dsp:txXfrm>
    </dsp:sp>
    <dsp:sp modelId="{252934AF-9500-4B0C-9F77-89732B237680}">
      <dsp:nvSpPr>
        <dsp:cNvPr id="0" name=""/>
        <dsp:cNvSpPr/>
      </dsp:nvSpPr>
      <dsp:spPr>
        <a:xfrm>
          <a:off x="5254106" y="2246137"/>
          <a:ext cx="1477945" cy="1477945"/>
        </a:xfrm>
        <a:prstGeom prst="ellipse">
          <a:avLst/>
        </a:prstGeom>
        <a:solidFill>
          <a:schemeClr val="accent4">
            <a:alpha val="50000"/>
            <a:hueOff val="6237416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F94FBCE-B09E-4823-82F3-255F7F9C041B}">
      <dsp:nvSpPr>
        <dsp:cNvPr id="0" name=""/>
        <dsp:cNvSpPr/>
      </dsp:nvSpPr>
      <dsp:spPr>
        <a:xfrm>
          <a:off x="4527372" y="3820408"/>
          <a:ext cx="2931412" cy="10063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0" kern="1200" dirty="0" smtClean="0"/>
            <a:t>Capacitación del Sujeto Obligado y su personal</a:t>
          </a:r>
          <a:endParaRPr lang="es-AR" sz="2000" b="0" kern="1200" dirty="0"/>
        </a:p>
      </dsp:txBody>
      <dsp:txXfrm>
        <a:off x="4527372" y="3820408"/>
        <a:ext cx="2931412" cy="1006383"/>
      </dsp:txXfrm>
    </dsp:sp>
    <dsp:sp modelId="{1FC72A6E-5711-4605-A6AC-89FD4051DEE6}">
      <dsp:nvSpPr>
        <dsp:cNvPr id="0" name=""/>
        <dsp:cNvSpPr/>
      </dsp:nvSpPr>
      <dsp:spPr>
        <a:xfrm>
          <a:off x="4774389" y="1968663"/>
          <a:ext cx="1477945" cy="1477945"/>
        </a:xfrm>
        <a:prstGeom prst="ellipse">
          <a:avLst/>
        </a:prstGeom>
        <a:solidFill>
          <a:schemeClr val="accent4">
            <a:alpha val="50000"/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E691524-9EB0-47AD-998D-F973577D973B}">
      <dsp:nvSpPr>
        <dsp:cNvPr id="0" name=""/>
        <dsp:cNvSpPr/>
      </dsp:nvSpPr>
      <dsp:spPr>
        <a:xfrm>
          <a:off x="54737" y="2713606"/>
          <a:ext cx="4699081" cy="10960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0" kern="1200" dirty="0" smtClean="0"/>
            <a:t>Registro de análisis y gestión de riesgo de las operaciones inusuales y reportadas como sospechosas</a:t>
          </a:r>
          <a:endParaRPr lang="es-AR" sz="2000" b="0" kern="1200" dirty="0"/>
        </a:p>
      </dsp:txBody>
      <dsp:txXfrm>
        <a:off x="54737" y="2713606"/>
        <a:ext cx="4699081" cy="1096007"/>
      </dsp:txXfrm>
    </dsp:sp>
    <dsp:sp modelId="{229D0DCE-743F-45AD-9D18-41C5FAD2CB94}">
      <dsp:nvSpPr>
        <dsp:cNvPr id="0" name=""/>
        <dsp:cNvSpPr/>
      </dsp:nvSpPr>
      <dsp:spPr>
        <a:xfrm>
          <a:off x="4774389" y="1414673"/>
          <a:ext cx="1477945" cy="1477945"/>
        </a:xfrm>
        <a:prstGeom prst="ellipse">
          <a:avLst/>
        </a:prstGeom>
        <a:solidFill>
          <a:schemeClr val="accent4">
            <a:alpha val="50000"/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444BF9D-1546-4361-96DD-10DF2E95863E}">
      <dsp:nvSpPr>
        <dsp:cNvPr id="0" name=""/>
        <dsp:cNvSpPr/>
      </dsp:nvSpPr>
      <dsp:spPr>
        <a:xfrm>
          <a:off x="441110" y="1139908"/>
          <a:ext cx="4560317" cy="12316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0" kern="1200" dirty="0" smtClean="0"/>
            <a:t>Implementación de herramientas tecnológicas para el monitoreo de operaciones</a:t>
          </a:r>
          <a:endParaRPr lang="es-AR" sz="2000" b="0" kern="1200" dirty="0"/>
        </a:p>
      </dsp:txBody>
      <dsp:txXfrm>
        <a:off x="441110" y="1139908"/>
        <a:ext cx="4560317" cy="123162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9FE83-287A-429B-A7D6-973B7101F870}">
      <dsp:nvSpPr>
        <dsp:cNvPr id="0" name=""/>
        <dsp:cNvSpPr/>
      </dsp:nvSpPr>
      <dsp:spPr>
        <a:xfrm>
          <a:off x="5298" y="143939"/>
          <a:ext cx="10841542" cy="43053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>
              <a:solidFill>
                <a:schemeClr val="bg1"/>
              </a:solidFill>
              <a:latin typeface="Optima"/>
            </a:rPr>
            <a:t>Manual de Procedimientos</a:t>
          </a:r>
          <a:endParaRPr lang="es-AR" sz="2400" b="1" kern="1200" dirty="0">
            <a:solidFill>
              <a:schemeClr val="bg1"/>
            </a:solidFill>
            <a:latin typeface="Optima"/>
          </a:endParaRPr>
        </a:p>
      </dsp:txBody>
      <dsp:txXfrm>
        <a:off x="17908" y="156549"/>
        <a:ext cx="10816322" cy="405317"/>
      </dsp:txXfrm>
    </dsp:sp>
    <dsp:sp modelId="{6283CC13-8726-4BAE-8A1B-37BFB522A0D9}">
      <dsp:nvSpPr>
        <dsp:cNvPr id="0" name=""/>
        <dsp:cNvSpPr/>
      </dsp:nvSpPr>
      <dsp:spPr>
        <a:xfrm>
          <a:off x="49957" y="795940"/>
          <a:ext cx="1508167" cy="123035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881C22-0907-4DCA-A2EB-2AB092153B52}">
      <dsp:nvSpPr>
        <dsp:cNvPr id="0" name=""/>
        <dsp:cNvSpPr/>
      </dsp:nvSpPr>
      <dsp:spPr>
        <a:xfrm>
          <a:off x="1679004" y="816930"/>
          <a:ext cx="9173135" cy="1188374"/>
        </a:xfrm>
        <a:prstGeom prst="roundRect">
          <a:avLst>
            <a:gd name="adj" fmla="val 16670"/>
          </a:avLst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b="0" kern="1200" dirty="0" smtClean="0">
              <a:latin typeface="Optima"/>
            </a:rPr>
            <a:t>Deberá contener los mecanismos y procedimientos para la prevención de Lavado de Activos y Financiación del Terrorismo, que </a:t>
          </a:r>
          <a:r>
            <a:rPr lang="es-AR" sz="1800" b="0" u="sng" kern="1200" dirty="0" smtClean="0">
              <a:solidFill>
                <a:srgbClr val="C00000"/>
              </a:solidFill>
              <a:latin typeface="Optima"/>
            </a:rPr>
            <a:t>deberán observar las particularidades de su actividad</a:t>
          </a:r>
          <a:r>
            <a:rPr lang="es-AR" sz="1800" b="0" u="sng" kern="1200" dirty="0" smtClean="0">
              <a:latin typeface="Optima"/>
            </a:rPr>
            <a:t>.</a:t>
          </a:r>
          <a:endParaRPr lang="es-AR" sz="1800" b="0" u="sng" kern="1200" dirty="0">
            <a:latin typeface="Optima"/>
          </a:endParaRPr>
        </a:p>
      </dsp:txBody>
      <dsp:txXfrm>
        <a:off x="1737026" y="874952"/>
        <a:ext cx="9057091" cy="1072330"/>
      </dsp:txXfrm>
    </dsp:sp>
    <dsp:sp modelId="{108E6F52-9B96-409D-AB96-59FBF3B88C94}">
      <dsp:nvSpPr>
        <dsp:cNvPr id="0" name=""/>
        <dsp:cNvSpPr/>
      </dsp:nvSpPr>
      <dsp:spPr>
        <a:xfrm>
          <a:off x="21333" y="2173936"/>
          <a:ext cx="1482440" cy="123035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E2F8C9C-3B92-4CCF-9A4F-D329F94BBE08}">
      <dsp:nvSpPr>
        <dsp:cNvPr id="0" name=""/>
        <dsp:cNvSpPr/>
      </dsp:nvSpPr>
      <dsp:spPr>
        <a:xfrm>
          <a:off x="1579304" y="2219484"/>
          <a:ext cx="9256110" cy="1188374"/>
        </a:xfrm>
        <a:prstGeom prst="roundRect">
          <a:avLst>
            <a:gd name="adj" fmla="val 16670"/>
          </a:avLst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b="0" kern="1200" dirty="0" smtClean="0">
              <a:latin typeface="Optima"/>
            </a:rPr>
            <a:t>Debe contemplar los </a:t>
          </a:r>
          <a:r>
            <a:rPr lang="es-AR" sz="1800" b="0" u="sng" kern="1200" dirty="0" smtClean="0">
              <a:solidFill>
                <a:srgbClr val="FF0000"/>
              </a:solidFill>
              <a:latin typeface="Optima"/>
            </a:rPr>
            <a:t>lineamientos mínimos </a:t>
          </a:r>
          <a:r>
            <a:rPr lang="es-AR" sz="1800" b="0" kern="1200" dirty="0" smtClean="0">
              <a:latin typeface="Optima"/>
            </a:rPr>
            <a:t>definidos en la Resolución </a:t>
          </a:r>
          <a:r>
            <a:rPr lang="es-AR" sz="1800" b="0" kern="1200" dirty="0" smtClean="0">
              <a:latin typeface="Optima"/>
            </a:rPr>
            <a:t>UIF del </a:t>
          </a:r>
          <a:r>
            <a:rPr lang="es-AR" sz="1800" b="0" kern="1200" dirty="0" smtClean="0">
              <a:latin typeface="Optima"/>
            </a:rPr>
            <a:t>Sector.</a:t>
          </a:r>
          <a:endParaRPr lang="es-AR" sz="1800" b="0" kern="1200" dirty="0">
            <a:latin typeface="Optima"/>
          </a:endParaRPr>
        </a:p>
      </dsp:txBody>
      <dsp:txXfrm>
        <a:off x="1637326" y="2277506"/>
        <a:ext cx="9140066" cy="1072330"/>
      </dsp:txXfrm>
    </dsp:sp>
    <dsp:sp modelId="{58D53528-859C-4231-95D2-4C305B42997E}">
      <dsp:nvSpPr>
        <dsp:cNvPr id="0" name=""/>
        <dsp:cNvSpPr/>
      </dsp:nvSpPr>
      <dsp:spPr>
        <a:xfrm>
          <a:off x="3849" y="3551933"/>
          <a:ext cx="1528185" cy="123035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84218E-95B2-411C-9E0E-A1652F295806}">
      <dsp:nvSpPr>
        <dsp:cNvPr id="0" name=""/>
        <dsp:cNvSpPr/>
      </dsp:nvSpPr>
      <dsp:spPr>
        <a:xfrm>
          <a:off x="1602957" y="3572922"/>
          <a:ext cx="9245332" cy="1188374"/>
        </a:xfrm>
        <a:prstGeom prst="roundRect">
          <a:avLst>
            <a:gd name="adj" fmla="val 16670"/>
          </a:avLst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b="0" u="sng" kern="1200" dirty="0" smtClean="0">
              <a:solidFill>
                <a:srgbClr val="C00000"/>
              </a:solidFill>
              <a:latin typeface="Optima"/>
            </a:rPr>
            <a:t>Deberá estar siempre actualizado y disponible</a:t>
          </a:r>
          <a:r>
            <a:rPr lang="es-AR" sz="1800" b="0" kern="1200" dirty="0" smtClean="0">
              <a:latin typeface="Optima"/>
            </a:rPr>
            <a:t>, en todas las dependencias de los sujetos obligados, para todos los funcionarios y personal, considerando la naturaleza de las tareas que desarrollan, y debiendo establecerse mecanismos que permitan constatar la recepción y lectura por parte de estos últimos.</a:t>
          </a:r>
          <a:endParaRPr lang="es-AR" sz="1800" b="0" kern="1200" dirty="0">
            <a:latin typeface="Optima"/>
          </a:endParaRPr>
        </a:p>
      </dsp:txBody>
      <dsp:txXfrm>
        <a:off x="1660979" y="3630944"/>
        <a:ext cx="9129288" cy="107233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9FE83-287A-429B-A7D6-973B7101F870}">
      <dsp:nvSpPr>
        <dsp:cNvPr id="0" name=""/>
        <dsp:cNvSpPr/>
      </dsp:nvSpPr>
      <dsp:spPr>
        <a:xfrm>
          <a:off x="5298" y="141868"/>
          <a:ext cx="10841542" cy="42434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>
              <a:solidFill>
                <a:schemeClr val="bg1"/>
              </a:solidFill>
              <a:latin typeface="Optima"/>
            </a:rPr>
            <a:t>Auditoría Anual (Interna &amp; Externa)</a:t>
          </a:r>
          <a:endParaRPr lang="es-AR" sz="2400" b="1" kern="1200" dirty="0">
            <a:solidFill>
              <a:schemeClr val="bg1"/>
            </a:solidFill>
            <a:latin typeface="Optima"/>
          </a:endParaRPr>
        </a:p>
      </dsp:txBody>
      <dsp:txXfrm>
        <a:off x="17727" y="154297"/>
        <a:ext cx="10816684" cy="399486"/>
      </dsp:txXfrm>
    </dsp:sp>
    <dsp:sp modelId="{6283CC13-8726-4BAE-8A1B-37BFB522A0D9}">
      <dsp:nvSpPr>
        <dsp:cNvPr id="0" name=""/>
        <dsp:cNvSpPr/>
      </dsp:nvSpPr>
      <dsp:spPr>
        <a:xfrm>
          <a:off x="22287" y="784491"/>
          <a:ext cx="1486473" cy="121265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881C22-0907-4DCA-A2EB-2AB092153B52}">
      <dsp:nvSpPr>
        <dsp:cNvPr id="0" name=""/>
        <dsp:cNvSpPr/>
      </dsp:nvSpPr>
      <dsp:spPr>
        <a:xfrm>
          <a:off x="1603337" y="805179"/>
          <a:ext cx="9248802" cy="1171279"/>
        </a:xfrm>
        <a:prstGeom prst="roundRect">
          <a:avLst>
            <a:gd name="adj" fmla="val 16670"/>
          </a:avLst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>
              <a:latin typeface="Optima"/>
            </a:rPr>
            <a:t>Objeto: verificar el cumplimiento efectivo de los procedimientos y políticas de prevención contra el Lavado de Activos y Financiación del Terrorismo </a:t>
          </a:r>
          <a:r>
            <a:rPr lang="es-AR" sz="1800" u="sng" kern="1200" dirty="0" smtClean="0">
              <a:solidFill>
                <a:srgbClr val="C00000"/>
              </a:solidFill>
              <a:latin typeface="Optima"/>
            </a:rPr>
            <a:t>implementados por el Sujeto Obligado</a:t>
          </a:r>
          <a:r>
            <a:rPr lang="es-AR" sz="1800" kern="1200" dirty="0" smtClean="0">
              <a:latin typeface="Optima"/>
            </a:rPr>
            <a:t>.</a:t>
          </a:r>
          <a:endParaRPr lang="es-AR" sz="1800" b="0" u="sng" kern="1200" dirty="0">
            <a:latin typeface="Optima"/>
          </a:endParaRPr>
        </a:p>
      </dsp:txBody>
      <dsp:txXfrm>
        <a:off x="1660524" y="862366"/>
        <a:ext cx="9134428" cy="1056905"/>
      </dsp:txXfrm>
    </dsp:sp>
    <dsp:sp modelId="{108E6F52-9B96-409D-AB96-59FBF3B88C94}">
      <dsp:nvSpPr>
        <dsp:cNvPr id="0" name=""/>
        <dsp:cNvSpPr/>
      </dsp:nvSpPr>
      <dsp:spPr>
        <a:xfrm>
          <a:off x="22208" y="2142665"/>
          <a:ext cx="1461116" cy="121265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E2F8C9C-3B92-4CCF-9A4F-D329F94BBE08}">
      <dsp:nvSpPr>
        <dsp:cNvPr id="0" name=""/>
        <dsp:cNvSpPr/>
      </dsp:nvSpPr>
      <dsp:spPr>
        <a:xfrm>
          <a:off x="1559857" y="2187557"/>
          <a:ext cx="9274317" cy="1171279"/>
        </a:xfrm>
        <a:prstGeom prst="roundRect">
          <a:avLst>
            <a:gd name="adj" fmla="val 16670"/>
          </a:avLst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>
              <a:latin typeface="Optima"/>
            </a:rPr>
            <a:t>Los resultados que arrojen deberán ser comunicados anualmente al Oficial de Cumplimiento. En el caso que este último detecte deficiencias en cuanto a la implementación y cumplimiento de las políticas de prevención de Lavado de Activos y la Financiación del Terrorismo, </a:t>
          </a:r>
          <a:r>
            <a:rPr lang="es-AR" sz="1800" u="sng" kern="1200" dirty="0" smtClean="0">
              <a:solidFill>
                <a:srgbClr val="C00000"/>
              </a:solidFill>
              <a:latin typeface="Optima"/>
            </a:rPr>
            <a:t>deberá adoptar las medidas necesarias para corregirlas</a:t>
          </a:r>
          <a:r>
            <a:rPr lang="es-AR" sz="1800" kern="1200" dirty="0" smtClean="0"/>
            <a:t>.</a:t>
          </a:r>
          <a:endParaRPr lang="es-AR" sz="1800" b="0" kern="1200" dirty="0">
            <a:latin typeface="Optima"/>
          </a:endParaRPr>
        </a:p>
      </dsp:txBody>
      <dsp:txXfrm>
        <a:off x="1617044" y="2244744"/>
        <a:ext cx="9159943" cy="1056905"/>
      </dsp:txXfrm>
    </dsp:sp>
    <dsp:sp modelId="{58D53528-859C-4231-95D2-4C305B42997E}">
      <dsp:nvSpPr>
        <dsp:cNvPr id="0" name=""/>
        <dsp:cNvSpPr/>
      </dsp:nvSpPr>
      <dsp:spPr>
        <a:xfrm>
          <a:off x="5064" y="3500839"/>
          <a:ext cx="1506203" cy="121265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84218E-95B2-411C-9E0E-A1652F295806}">
      <dsp:nvSpPr>
        <dsp:cNvPr id="0" name=""/>
        <dsp:cNvSpPr/>
      </dsp:nvSpPr>
      <dsp:spPr>
        <a:xfrm>
          <a:off x="1583557" y="3521527"/>
          <a:ext cx="9263518" cy="1171279"/>
        </a:xfrm>
        <a:prstGeom prst="roundRect">
          <a:avLst>
            <a:gd name="adj" fmla="val 16670"/>
          </a:avLst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i="0" kern="1200" dirty="0" smtClean="0">
              <a:latin typeface="Optima"/>
            </a:rPr>
            <a:t>En caso de Auditoría Externa, la misma deberá contemplar el </a:t>
          </a:r>
          <a:r>
            <a:rPr lang="es-AR" sz="1800" i="0" u="sng" kern="1200" dirty="0" smtClean="0">
              <a:solidFill>
                <a:srgbClr val="C00000"/>
              </a:solidFill>
              <a:latin typeface="Optima"/>
            </a:rPr>
            <a:t>secreto respecto de las operaciones analizadas como sospechosas, además de las parametrías adoptadas en los sistemas de monitoreo</a:t>
          </a:r>
          <a:r>
            <a:rPr lang="es-AR" sz="1800" i="0" u="sng" kern="1200" dirty="0" smtClean="0"/>
            <a:t>.</a:t>
          </a:r>
          <a:endParaRPr lang="es-AR" sz="1800" b="0" i="0" u="sng" kern="1200" dirty="0">
            <a:latin typeface="Optima"/>
          </a:endParaRPr>
        </a:p>
      </dsp:txBody>
      <dsp:txXfrm>
        <a:off x="1640744" y="3578714"/>
        <a:ext cx="9149144" cy="105690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9FE83-287A-429B-A7D6-973B7101F870}">
      <dsp:nvSpPr>
        <dsp:cNvPr id="0" name=""/>
        <dsp:cNvSpPr/>
      </dsp:nvSpPr>
      <dsp:spPr>
        <a:xfrm>
          <a:off x="5298" y="141868"/>
          <a:ext cx="10841542" cy="42434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>
              <a:solidFill>
                <a:schemeClr val="bg1"/>
              </a:solidFill>
              <a:latin typeface="Optima"/>
            </a:rPr>
            <a:t>Plan de Capacitación</a:t>
          </a:r>
          <a:endParaRPr lang="es-AR" sz="2400" b="1" kern="1200" dirty="0">
            <a:solidFill>
              <a:schemeClr val="bg1"/>
            </a:solidFill>
            <a:latin typeface="Optima"/>
          </a:endParaRPr>
        </a:p>
      </dsp:txBody>
      <dsp:txXfrm>
        <a:off x="17727" y="154297"/>
        <a:ext cx="10816684" cy="399486"/>
      </dsp:txXfrm>
    </dsp:sp>
    <dsp:sp modelId="{6283CC13-8726-4BAE-8A1B-37BFB522A0D9}">
      <dsp:nvSpPr>
        <dsp:cNvPr id="0" name=""/>
        <dsp:cNvSpPr/>
      </dsp:nvSpPr>
      <dsp:spPr>
        <a:xfrm>
          <a:off x="22287" y="784491"/>
          <a:ext cx="1486473" cy="121265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881C22-0907-4DCA-A2EB-2AB092153B52}">
      <dsp:nvSpPr>
        <dsp:cNvPr id="0" name=""/>
        <dsp:cNvSpPr/>
      </dsp:nvSpPr>
      <dsp:spPr>
        <a:xfrm>
          <a:off x="1603337" y="805179"/>
          <a:ext cx="9248802" cy="1171279"/>
        </a:xfrm>
        <a:prstGeom prst="roundRect">
          <a:avLst>
            <a:gd name="adj" fmla="val 16670"/>
          </a:avLst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b="0" kern="1200" dirty="0" smtClean="0">
              <a:solidFill>
                <a:schemeClr val="tx1"/>
              </a:solidFill>
              <a:latin typeface="Optima"/>
            </a:rPr>
            <a:t>Programa dirigido a empleados y funcionarios en materia de PLA/FT.</a:t>
          </a:r>
          <a:endParaRPr lang="es-AR" sz="1800" b="0" u="sng" kern="1200" dirty="0">
            <a:latin typeface="Optima"/>
          </a:endParaRPr>
        </a:p>
      </dsp:txBody>
      <dsp:txXfrm>
        <a:off x="1660524" y="862366"/>
        <a:ext cx="9134428" cy="1056905"/>
      </dsp:txXfrm>
    </dsp:sp>
    <dsp:sp modelId="{108E6F52-9B96-409D-AB96-59FBF3B88C94}">
      <dsp:nvSpPr>
        <dsp:cNvPr id="0" name=""/>
        <dsp:cNvSpPr/>
      </dsp:nvSpPr>
      <dsp:spPr>
        <a:xfrm>
          <a:off x="22208" y="2142665"/>
          <a:ext cx="1461116" cy="121265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E2F8C9C-3B92-4CCF-9A4F-D329F94BBE08}">
      <dsp:nvSpPr>
        <dsp:cNvPr id="0" name=""/>
        <dsp:cNvSpPr/>
      </dsp:nvSpPr>
      <dsp:spPr>
        <a:xfrm>
          <a:off x="1559857" y="2187557"/>
          <a:ext cx="9274317" cy="1171279"/>
        </a:xfrm>
        <a:prstGeom prst="roundRect">
          <a:avLst>
            <a:gd name="adj" fmla="val 16670"/>
          </a:avLst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b="0" kern="1200" dirty="0" smtClean="0">
              <a:solidFill>
                <a:schemeClr val="tx1"/>
              </a:solidFill>
              <a:latin typeface="Optima"/>
            </a:rPr>
            <a:t>Contemplar las particularidades y riesgos del sector</a:t>
          </a:r>
          <a:r>
            <a:rPr lang="es-AR" sz="1800" b="0" kern="1200" dirty="0" smtClean="0">
              <a:solidFill>
                <a:schemeClr val="tx1"/>
              </a:solidFill>
            </a:rPr>
            <a:t>.</a:t>
          </a:r>
          <a:endParaRPr lang="es-AR" sz="1800" b="0" kern="1200" dirty="0">
            <a:latin typeface="Optima"/>
          </a:endParaRPr>
        </a:p>
      </dsp:txBody>
      <dsp:txXfrm>
        <a:off x="1617044" y="2244744"/>
        <a:ext cx="9159943" cy="1056905"/>
      </dsp:txXfrm>
    </dsp:sp>
    <dsp:sp modelId="{58D53528-859C-4231-95D2-4C305B42997E}">
      <dsp:nvSpPr>
        <dsp:cNvPr id="0" name=""/>
        <dsp:cNvSpPr/>
      </dsp:nvSpPr>
      <dsp:spPr>
        <a:xfrm>
          <a:off x="5064" y="3500839"/>
          <a:ext cx="1506203" cy="121265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84218E-95B2-411C-9E0E-A1652F295806}">
      <dsp:nvSpPr>
        <dsp:cNvPr id="0" name=""/>
        <dsp:cNvSpPr/>
      </dsp:nvSpPr>
      <dsp:spPr>
        <a:xfrm>
          <a:off x="1583557" y="3521527"/>
          <a:ext cx="9263518" cy="1171279"/>
        </a:xfrm>
        <a:prstGeom prst="roundRect">
          <a:avLst>
            <a:gd name="adj" fmla="val 16670"/>
          </a:avLst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b="0" kern="1200" dirty="0" smtClean="0">
              <a:solidFill>
                <a:schemeClr val="tx1"/>
              </a:solidFill>
              <a:latin typeface="Optima"/>
            </a:rPr>
            <a:t>Deberá incluir la difusión normativa y la puesta en conocimiento de las técnicas y métodos para prevenir y detectar operaciones sospechosas.</a:t>
          </a:r>
          <a:endParaRPr lang="es-AR" sz="1800" b="0" i="0" u="sng" kern="1200" dirty="0">
            <a:latin typeface="Optima"/>
          </a:endParaRPr>
        </a:p>
      </dsp:txBody>
      <dsp:txXfrm>
        <a:off x="1640744" y="3578714"/>
        <a:ext cx="9149144" cy="105690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9FE83-287A-429B-A7D6-973B7101F870}">
      <dsp:nvSpPr>
        <dsp:cNvPr id="0" name=""/>
        <dsp:cNvSpPr/>
      </dsp:nvSpPr>
      <dsp:spPr>
        <a:xfrm>
          <a:off x="5298" y="141868"/>
          <a:ext cx="10841542" cy="42434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>
              <a:solidFill>
                <a:schemeClr val="bg1"/>
              </a:solidFill>
              <a:latin typeface="Optima"/>
            </a:rPr>
            <a:t>Herramientas Tecnológicas</a:t>
          </a:r>
          <a:endParaRPr lang="es-AR" sz="2400" b="1" kern="1200" dirty="0">
            <a:solidFill>
              <a:schemeClr val="bg1"/>
            </a:solidFill>
            <a:latin typeface="Optima"/>
          </a:endParaRPr>
        </a:p>
      </dsp:txBody>
      <dsp:txXfrm>
        <a:off x="17727" y="154297"/>
        <a:ext cx="10816684" cy="399486"/>
      </dsp:txXfrm>
    </dsp:sp>
    <dsp:sp modelId="{6283CC13-8726-4BAE-8A1B-37BFB522A0D9}">
      <dsp:nvSpPr>
        <dsp:cNvPr id="0" name=""/>
        <dsp:cNvSpPr/>
      </dsp:nvSpPr>
      <dsp:spPr>
        <a:xfrm>
          <a:off x="22287" y="784491"/>
          <a:ext cx="1486473" cy="121265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881C22-0907-4DCA-A2EB-2AB092153B52}">
      <dsp:nvSpPr>
        <dsp:cNvPr id="0" name=""/>
        <dsp:cNvSpPr/>
      </dsp:nvSpPr>
      <dsp:spPr>
        <a:xfrm>
          <a:off x="1603337" y="805179"/>
          <a:ext cx="9248802" cy="1171279"/>
        </a:xfrm>
        <a:prstGeom prst="roundRect">
          <a:avLst>
            <a:gd name="adj" fmla="val 16670"/>
          </a:avLst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>
              <a:latin typeface="Optima"/>
            </a:rPr>
            <a:t>Deberán ser acordes a la estructura y operatoria del Sujeto Obligado, que permita un eficaz entorno de control y prevención</a:t>
          </a:r>
          <a:endParaRPr lang="es-AR" sz="1800" b="0" u="sng" kern="1200" dirty="0">
            <a:latin typeface="Optima"/>
          </a:endParaRPr>
        </a:p>
      </dsp:txBody>
      <dsp:txXfrm>
        <a:off x="1660524" y="862366"/>
        <a:ext cx="9134428" cy="1056905"/>
      </dsp:txXfrm>
    </dsp:sp>
    <dsp:sp modelId="{108E6F52-9B96-409D-AB96-59FBF3B88C94}">
      <dsp:nvSpPr>
        <dsp:cNvPr id="0" name=""/>
        <dsp:cNvSpPr/>
      </dsp:nvSpPr>
      <dsp:spPr>
        <a:xfrm>
          <a:off x="22208" y="2142665"/>
          <a:ext cx="1461116" cy="121265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E2F8C9C-3B92-4CCF-9A4F-D329F94BBE08}">
      <dsp:nvSpPr>
        <dsp:cNvPr id="0" name=""/>
        <dsp:cNvSpPr/>
      </dsp:nvSpPr>
      <dsp:spPr>
        <a:xfrm>
          <a:off x="1559857" y="2187557"/>
          <a:ext cx="9274317" cy="1171279"/>
        </a:xfrm>
        <a:prstGeom prst="roundRect">
          <a:avLst>
            <a:gd name="adj" fmla="val 16670"/>
          </a:avLst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b="0" i="0" kern="1200" dirty="0" smtClean="0">
              <a:latin typeface="Optima"/>
            </a:rPr>
            <a:t>Herramientas tecnológicas tales como software, que posibiliten analizar o monitorear distintas variables para identificar ciertos comportamientos y visualizar posibles operaciones sospechosas.</a:t>
          </a:r>
          <a:endParaRPr lang="es-AR" sz="1800" b="0" kern="1200" dirty="0">
            <a:latin typeface="Optima"/>
          </a:endParaRPr>
        </a:p>
      </dsp:txBody>
      <dsp:txXfrm>
        <a:off x="1617044" y="2244744"/>
        <a:ext cx="9159943" cy="1056905"/>
      </dsp:txXfrm>
    </dsp:sp>
    <dsp:sp modelId="{58D53528-859C-4231-95D2-4C305B42997E}">
      <dsp:nvSpPr>
        <dsp:cNvPr id="0" name=""/>
        <dsp:cNvSpPr/>
      </dsp:nvSpPr>
      <dsp:spPr>
        <a:xfrm>
          <a:off x="5064" y="3500839"/>
          <a:ext cx="1506203" cy="121265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84218E-95B2-411C-9E0E-A1652F295806}">
      <dsp:nvSpPr>
        <dsp:cNvPr id="0" name=""/>
        <dsp:cNvSpPr/>
      </dsp:nvSpPr>
      <dsp:spPr>
        <a:xfrm>
          <a:off x="1588621" y="3534406"/>
          <a:ext cx="9263518" cy="1171279"/>
        </a:xfrm>
        <a:prstGeom prst="roundRect">
          <a:avLst>
            <a:gd name="adj" fmla="val 16670"/>
          </a:avLst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b="0" i="0" kern="1200" dirty="0" smtClean="0">
              <a:latin typeface="Optima"/>
            </a:rPr>
            <a:t>La elaboración de registros de análisis y gestión de riesgo de las operaciones inusuales detectadas y aquellas que por haber sido consideradas sospechosas hayan sido reportadas</a:t>
          </a:r>
          <a:r>
            <a:rPr lang="es-AR" sz="1800" b="0" i="0" kern="1200" dirty="0" smtClean="0"/>
            <a:t>.</a:t>
          </a:r>
          <a:endParaRPr lang="es-AR" sz="1800" b="0" i="0" u="sng" kern="1200" dirty="0">
            <a:latin typeface="Optima"/>
          </a:endParaRPr>
        </a:p>
      </dsp:txBody>
      <dsp:txXfrm>
        <a:off x="1645808" y="3591593"/>
        <a:ext cx="9149144" cy="105690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9FE83-287A-429B-A7D6-973B7101F870}">
      <dsp:nvSpPr>
        <dsp:cNvPr id="0" name=""/>
        <dsp:cNvSpPr/>
      </dsp:nvSpPr>
      <dsp:spPr>
        <a:xfrm>
          <a:off x="5298" y="141868"/>
          <a:ext cx="10841542" cy="42434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>
              <a:solidFill>
                <a:schemeClr val="bg1"/>
              </a:solidFill>
              <a:latin typeface="Optima"/>
            </a:rPr>
            <a:t>Políticas de Identificación de Clientes</a:t>
          </a:r>
          <a:endParaRPr lang="es-AR" sz="2400" b="1" kern="1200" dirty="0">
            <a:solidFill>
              <a:schemeClr val="bg1"/>
            </a:solidFill>
            <a:latin typeface="Optima"/>
          </a:endParaRPr>
        </a:p>
      </dsp:txBody>
      <dsp:txXfrm>
        <a:off x="17727" y="154297"/>
        <a:ext cx="10816684" cy="399486"/>
      </dsp:txXfrm>
    </dsp:sp>
    <dsp:sp modelId="{6283CC13-8726-4BAE-8A1B-37BFB522A0D9}">
      <dsp:nvSpPr>
        <dsp:cNvPr id="0" name=""/>
        <dsp:cNvSpPr/>
      </dsp:nvSpPr>
      <dsp:spPr>
        <a:xfrm>
          <a:off x="22287" y="784491"/>
          <a:ext cx="1486473" cy="121265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881C22-0907-4DCA-A2EB-2AB092153B52}">
      <dsp:nvSpPr>
        <dsp:cNvPr id="0" name=""/>
        <dsp:cNvSpPr/>
      </dsp:nvSpPr>
      <dsp:spPr>
        <a:xfrm>
          <a:off x="1603337" y="805179"/>
          <a:ext cx="9248802" cy="1171279"/>
        </a:xfrm>
        <a:prstGeom prst="roundRect">
          <a:avLst>
            <a:gd name="adj" fmla="val 16670"/>
          </a:avLst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b="0" kern="1200" dirty="0" smtClean="0">
              <a:solidFill>
                <a:schemeClr val="tx1"/>
              </a:solidFill>
              <a:latin typeface="Optima"/>
            </a:rPr>
            <a:t>Antes de iniciar la relación contractual, identificar al cliente, solicitar DDJJ PEP y cruce contra lista de Terroristas (UN)</a:t>
          </a:r>
          <a:r>
            <a:rPr lang="es-AR" sz="1800" b="1" kern="1200" dirty="0" smtClean="0">
              <a:solidFill>
                <a:schemeClr val="tx1"/>
              </a:solidFill>
            </a:rPr>
            <a:t>.</a:t>
          </a:r>
          <a:endParaRPr lang="es-AR" sz="1800" b="0" u="sng" kern="1200" dirty="0">
            <a:latin typeface="Optima"/>
          </a:endParaRPr>
        </a:p>
      </dsp:txBody>
      <dsp:txXfrm>
        <a:off x="1660524" y="862366"/>
        <a:ext cx="9134428" cy="1056905"/>
      </dsp:txXfrm>
    </dsp:sp>
    <dsp:sp modelId="{108E6F52-9B96-409D-AB96-59FBF3B88C94}">
      <dsp:nvSpPr>
        <dsp:cNvPr id="0" name=""/>
        <dsp:cNvSpPr/>
      </dsp:nvSpPr>
      <dsp:spPr>
        <a:xfrm>
          <a:off x="22208" y="2142665"/>
          <a:ext cx="1461116" cy="121265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E2F8C9C-3B92-4CCF-9A4F-D329F94BBE08}">
      <dsp:nvSpPr>
        <dsp:cNvPr id="0" name=""/>
        <dsp:cNvSpPr/>
      </dsp:nvSpPr>
      <dsp:spPr>
        <a:xfrm>
          <a:off x="1559857" y="2187557"/>
          <a:ext cx="9274317" cy="1171279"/>
        </a:xfrm>
        <a:prstGeom prst="roundRect">
          <a:avLst>
            <a:gd name="adj" fmla="val 16670"/>
          </a:avLst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b="0" kern="1200" dirty="0" smtClean="0">
              <a:solidFill>
                <a:schemeClr val="tx1"/>
              </a:solidFill>
              <a:latin typeface="Optima"/>
            </a:rPr>
            <a:t>Obtener </a:t>
          </a:r>
          <a:r>
            <a:rPr lang="es-AR" sz="1800" b="0" kern="1200" dirty="0" smtClean="0">
              <a:solidFill>
                <a:schemeClr val="tx1"/>
              </a:solidFill>
              <a:latin typeface="Optima"/>
            </a:rPr>
            <a:t>datos </a:t>
          </a:r>
          <a:r>
            <a:rPr lang="es-AR" sz="1800" b="0" kern="1200" dirty="0" smtClean="0">
              <a:solidFill>
                <a:schemeClr val="tx1"/>
              </a:solidFill>
              <a:latin typeface="Optima"/>
            </a:rPr>
            <a:t>básicos </a:t>
          </a:r>
          <a:r>
            <a:rPr lang="es-AR" sz="1800" b="0" kern="1200" dirty="0" err="1" smtClean="0">
              <a:solidFill>
                <a:schemeClr val="tx1"/>
              </a:solidFill>
              <a:latin typeface="Optima"/>
            </a:rPr>
            <a:t>identificatorios</a:t>
          </a:r>
          <a:r>
            <a:rPr lang="es-AR" sz="1800" b="0" kern="1200" dirty="0" smtClean="0">
              <a:solidFill>
                <a:schemeClr val="tx1"/>
              </a:solidFill>
              <a:latin typeface="Optima"/>
            </a:rPr>
            <a:t> de las personas físicas, jurídicas, organismos públicos, </a:t>
          </a:r>
          <a:r>
            <a:rPr lang="es-AR" sz="1800" b="0" kern="1200" dirty="0" err="1" smtClean="0">
              <a:solidFill>
                <a:schemeClr val="tx1"/>
              </a:solidFill>
              <a:latin typeface="Optima"/>
            </a:rPr>
            <a:t>UTEs</a:t>
          </a:r>
          <a:r>
            <a:rPr lang="es-AR" sz="1800" b="0" i="0" kern="1200" dirty="0" smtClean="0">
              <a:latin typeface="Optima"/>
            </a:rPr>
            <a:t>.</a:t>
          </a:r>
          <a:endParaRPr lang="es-AR" sz="1800" b="0" kern="1200" dirty="0">
            <a:latin typeface="Optima"/>
          </a:endParaRPr>
        </a:p>
      </dsp:txBody>
      <dsp:txXfrm>
        <a:off x="1617044" y="2244744"/>
        <a:ext cx="9159943" cy="1056905"/>
      </dsp:txXfrm>
    </dsp:sp>
    <dsp:sp modelId="{58D53528-859C-4231-95D2-4C305B42997E}">
      <dsp:nvSpPr>
        <dsp:cNvPr id="0" name=""/>
        <dsp:cNvSpPr/>
      </dsp:nvSpPr>
      <dsp:spPr>
        <a:xfrm>
          <a:off x="5064" y="3500839"/>
          <a:ext cx="1506203" cy="121265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84218E-95B2-411C-9E0E-A1652F295806}">
      <dsp:nvSpPr>
        <dsp:cNvPr id="0" name=""/>
        <dsp:cNvSpPr/>
      </dsp:nvSpPr>
      <dsp:spPr>
        <a:xfrm>
          <a:off x="1588621" y="3534406"/>
          <a:ext cx="9263518" cy="1171279"/>
        </a:xfrm>
        <a:prstGeom prst="roundRect">
          <a:avLst>
            <a:gd name="adj" fmla="val 16670"/>
          </a:avLst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b="0" kern="1200" dirty="0" smtClean="0">
              <a:solidFill>
                <a:schemeClr val="tx1"/>
              </a:solidFill>
              <a:latin typeface="Optima"/>
            </a:rPr>
            <a:t>PERFIL DEL CLIENTE: Operaciones superiores </a:t>
          </a:r>
          <a:r>
            <a:rPr lang="es-AR" sz="1800" b="0" kern="1200" dirty="0" smtClean="0">
              <a:solidFill>
                <a:schemeClr val="tx1"/>
              </a:solidFill>
              <a:latin typeface="Optima"/>
            </a:rPr>
            <a:t>al umbral aplicable/determinado</a:t>
          </a:r>
          <a:endParaRPr lang="es-AR" sz="1800" b="0" i="0" u="sng" kern="1200" dirty="0">
            <a:latin typeface="Optima"/>
          </a:endParaRPr>
        </a:p>
      </dsp:txBody>
      <dsp:txXfrm>
        <a:off x="1645808" y="3591593"/>
        <a:ext cx="9149144" cy="105690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954E4-77FD-4478-B734-E6D348A545D5}">
      <dsp:nvSpPr>
        <dsp:cNvPr id="0" name=""/>
        <dsp:cNvSpPr/>
      </dsp:nvSpPr>
      <dsp:spPr>
        <a:xfrm>
          <a:off x="2727359" y="0"/>
          <a:ext cx="5512157" cy="551215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0FD4F-0E11-4B95-A5A6-2ECCE6288D93}">
      <dsp:nvSpPr>
        <dsp:cNvPr id="0" name=""/>
        <dsp:cNvSpPr/>
      </dsp:nvSpPr>
      <dsp:spPr>
        <a:xfrm>
          <a:off x="574763" y="461367"/>
          <a:ext cx="4563250" cy="1908352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>
              <a:latin typeface="Optima"/>
            </a:rPr>
            <a:t>Adoptar medidas razonables para identificar al beneficiario final, si es PEP o si se encuentra en los listados Terroristas</a:t>
          </a:r>
          <a:endParaRPr lang="es-AR" sz="2000" kern="1200" dirty="0">
            <a:latin typeface="Optima"/>
          </a:endParaRPr>
        </a:p>
      </dsp:txBody>
      <dsp:txXfrm>
        <a:off x="667921" y="554525"/>
        <a:ext cx="4376934" cy="1722036"/>
      </dsp:txXfrm>
    </dsp:sp>
    <dsp:sp modelId="{046347C1-6CF8-4367-82AF-C61FD8AF5CBC}">
      <dsp:nvSpPr>
        <dsp:cNvPr id="0" name=""/>
        <dsp:cNvSpPr/>
      </dsp:nvSpPr>
      <dsp:spPr>
        <a:xfrm>
          <a:off x="5721310" y="418725"/>
          <a:ext cx="4379673" cy="1950994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>
              <a:latin typeface="Optima"/>
            </a:rPr>
            <a:t>Evaluar el riesgo de operaciones vinculadas a países no cooperantes GAFI y los denominados Paraísos Fiscales</a:t>
          </a:r>
          <a:endParaRPr lang="es-AR" sz="2000" kern="1200" dirty="0">
            <a:latin typeface="Optima"/>
          </a:endParaRPr>
        </a:p>
      </dsp:txBody>
      <dsp:txXfrm>
        <a:off x="5816550" y="513965"/>
        <a:ext cx="4189193" cy="1760514"/>
      </dsp:txXfrm>
    </dsp:sp>
    <dsp:sp modelId="{B7A1A168-B299-4337-BF2B-F32F9B2713C5}">
      <dsp:nvSpPr>
        <dsp:cNvPr id="0" name=""/>
        <dsp:cNvSpPr/>
      </dsp:nvSpPr>
      <dsp:spPr>
        <a:xfrm>
          <a:off x="534348" y="3084702"/>
          <a:ext cx="4624192" cy="206686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>
              <a:latin typeface="Optima"/>
            </a:rPr>
            <a:t>Al operar con otros SO deberán solicitar las DDJJ de cumplimiento y Constancia de Registración UIF</a:t>
          </a:r>
          <a:endParaRPr lang="es-AR" sz="2000" kern="1200" dirty="0">
            <a:latin typeface="Optima"/>
          </a:endParaRPr>
        </a:p>
      </dsp:txBody>
      <dsp:txXfrm>
        <a:off x="635244" y="3185598"/>
        <a:ext cx="4422400" cy="1865068"/>
      </dsp:txXfrm>
    </dsp:sp>
    <dsp:sp modelId="{F87E15F7-B58A-43BD-B7C5-6C5299C21EE1}">
      <dsp:nvSpPr>
        <dsp:cNvPr id="0" name=""/>
        <dsp:cNvSpPr/>
      </dsp:nvSpPr>
      <dsp:spPr>
        <a:xfrm>
          <a:off x="5711928" y="3116683"/>
          <a:ext cx="4504578" cy="200038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>
              <a:latin typeface="Optima"/>
            </a:rPr>
            <a:t>Adicionalmente, siguiendo los criterios de la normativa específica del sector, se deberá definir el perfil del cliente basado en documentación de respaldo</a:t>
          </a:r>
          <a:endParaRPr lang="es-AR" sz="2000" kern="1200" dirty="0">
            <a:latin typeface="Optima"/>
          </a:endParaRPr>
        </a:p>
      </dsp:txBody>
      <dsp:txXfrm>
        <a:off x="5809579" y="3214334"/>
        <a:ext cx="4309276" cy="180508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343F3-3980-4213-92A1-A334252B4E64}">
      <dsp:nvSpPr>
        <dsp:cNvPr id="0" name=""/>
        <dsp:cNvSpPr/>
      </dsp:nvSpPr>
      <dsp:spPr>
        <a:xfrm rot="10800000">
          <a:off x="1797827" y="278907"/>
          <a:ext cx="7680553" cy="2132853"/>
        </a:xfrm>
        <a:prstGeom prst="homePlat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4203" tIns="68580" rIns="128016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b="1" kern="1200" dirty="0" smtClean="0">
              <a:solidFill>
                <a:schemeClr val="bg1"/>
              </a:solidFill>
              <a:latin typeface="Optima"/>
            </a:rPr>
            <a:t>OPERACIÓN </a:t>
          </a:r>
          <a:r>
            <a:rPr lang="es-AR" sz="1800" b="1" kern="1200" dirty="0" smtClean="0">
              <a:solidFill>
                <a:schemeClr val="bg1"/>
              </a:solidFill>
              <a:latin typeface="Optima"/>
            </a:rPr>
            <a:t>INUSUAL</a:t>
          </a:r>
          <a:r>
            <a:rPr lang="es-AR" sz="1800" kern="1200" dirty="0" smtClean="0">
              <a:solidFill>
                <a:schemeClr val="tx1"/>
              </a:solidFill>
              <a:latin typeface="Optima"/>
            </a:rPr>
            <a:t>: En caso de detectarse operaciones inusuales se deberá profundizar el análisis de las mismas con el fin de obtener información adicional que corrobore o revierta la/s inusualidad/es, dejando constancia por escrito de las conclusiones obtenidas y de la documentación respaldatoria verificada, conservando copia de la misma</a:t>
          </a:r>
          <a:r>
            <a:rPr lang="es-AR" sz="1800" kern="1200" dirty="0" smtClean="0">
              <a:solidFill>
                <a:schemeClr val="bg1"/>
              </a:solidFill>
              <a:latin typeface="Optima"/>
            </a:rPr>
            <a:t>.</a:t>
          </a:r>
          <a:endParaRPr lang="es-AR" sz="1800" kern="1200" dirty="0">
            <a:solidFill>
              <a:schemeClr val="bg1"/>
            </a:solidFill>
            <a:latin typeface="Optima"/>
          </a:endParaRPr>
        </a:p>
      </dsp:txBody>
      <dsp:txXfrm rot="10800000">
        <a:off x="2331040" y="278907"/>
        <a:ext cx="7147340" cy="2132853"/>
      </dsp:txXfrm>
    </dsp:sp>
    <dsp:sp modelId="{56BBB2D0-3DF0-4C81-871B-9D718D83253A}">
      <dsp:nvSpPr>
        <dsp:cNvPr id="0" name=""/>
        <dsp:cNvSpPr/>
      </dsp:nvSpPr>
      <dsp:spPr>
        <a:xfrm>
          <a:off x="766375" y="80080"/>
          <a:ext cx="2163861" cy="216386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BDA504-C403-4F81-A028-73159F310862}">
      <dsp:nvSpPr>
        <dsp:cNvPr id="0" name=""/>
        <dsp:cNvSpPr/>
      </dsp:nvSpPr>
      <dsp:spPr>
        <a:xfrm rot="10800000">
          <a:off x="1862669" y="2812578"/>
          <a:ext cx="7579086" cy="2163861"/>
        </a:xfrm>
        <a:prstGeom prst="homePlat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4203" tIns="68580" rIns="128016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b="1" kern="1200" dirty="0" smtClean="0">
              <a:solidFill>
                <a:schemeClr val="bg1"/>
              </a:solidFill>
              <a:latin typeface="Optima"/>
            </a:rPr>
            <a:t>REPORTE DE OPERACIÓN SOSPECHOSA</a:t>
          </a:r>
          <a:r>
            <a:rPr lang="es-AR" sz="1800" kern="1200" dirty="0" smtClean="0">
              <a:solidFill>
                <a:schemeClr val="bg1"/>
              </a:solidFill>
              <a:latin typeface="Optima"/>
            </a:rPr>
            <a:t>: </a:t>
          </a:r>
          <a:r>
            <a:rPr lang="es-AR" sz="1800" kern="1200" dirty="0" smtClean="0">
              <a:solidFill>
                <a:schemeClr val="tx1"/>
              </a:solidFill>
              <a:latin typeface="Optima"/>
            </a:rPr>
            <a:t>Cuando a juicio del sujeto obligado se hubieran realizado o tentado operaciones sospechosas, deberá confeccionar el ROS.</a:t>
          </a:r>
          <a:endParaRPr lang="es-AR" sz="1800" kern="1200" dirty="0">
            <a:solidFill>
              <a:schemeClr val="tx1"/>
            </a:solidFill>
            <a:latin typeface="Optima"/>
          </a:endParaRPr>
        </a:p>
      </dsp:txBody>
      <dsp:txXfrm rot="10800000">
        <a:off x="2403634" y="2812578"/>
        <a:ext cx="7038121" cy="2163861"/>
      </dsp:txXfrm>
    </dsp:sp>
    <dsp:sp modelId="{02DF5C72-3CA2-4020-A947-DBBF8DDB4848}">
      <dsp:nvSpPr>
        <dsp:cNvPr id="0" name=""/>
        <dsp:cNvSpPr/>
      </dsp:nvSpPr>
      <dsp:spPr>
        <a:xfrm>
          <a:off x="766381" y="2807601"/>
          <a:ext cx="2163861" cy="216386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70501-0F89-4F60-8443-94C3BB4F1619}">
      <dsp:nvSpPr>
        <dsp:cNvPr id="0" name=""/>
        <dsp:cNvSpPr/>
      </dsp:nvSpPr>
      <dsp:spPr>
        <a:xfrm>
          <a:off x="0" y="24716"/>
          <a:ext cx="8922608" cy="151820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>
              <a:solidFill>
                <a:schemeClr val="bg1"/>
              </a:solidFill>
              <a:latin typeface="Optima"/>
            </a:rPr>
            <a:t>ROS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>
              <a:solidFill>
                <a:schemeClr val="tx1"/>
              </a:solidFill>
              <a:latin typeface="Optima"/>
            </a:rPr>
            <a:t>Fundado y con descripción detallada. Plazo de 150 días a partir de la operación y de 30 días una vez determinada la operación como sospechosa.</a:t>
          </a:r>
          <a:endParaRPr lang="en-US" sz="1800" kern="1200" dirty="0">
            <a:solidFill>
              <a:schemeClr val="tx1"/>
            </a:solidFill>
            <a:latin typeface="Optima"/>
          </a:endParaRPr>
        </a:p>
      </dsp:txBody>
      <dsp:txXfrm>
        <a:off x="1936342" y="24716"/>
        <a:ext cx="6986265" cy="1518207"/>
      </dsp:txXfrm>
    </dsp:sp>
    <dsp:sp modelId="{6E47EA48-A918-4936-AD1B-73D47BBB2D69}">
      <dsp:nvSpPr>
        <dsp:cNvPr id="0" name=""/>
        <dsp:cNvSpPr/>
      </dsp:nvSpPr>
      <dsp:spPr>
        <a:xfrm>
          <a:off x="151820" y="151820"/>
          <a:ext cx="1784521" cy="12145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7ED18-A651-4193-807E-D78048385E91}">
      <dsp:nvSpPr>
        <dsp:cNvPr id="0" name=""/>
        <dsp:cNvSpPr/>
      </dsp:nvSpPr>
      <dsp:spPr>
        <a:xfrm>
          <a:off x="0" y="1670028"/>
          <a:ext cx="8922608" cy="151820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>
              <a:solidFill>
                <a:schemeClr val="bg1"/>
              </a:solidFill>
              <a:latin typeface="Optima"/>
            </a:rPr>
            <a:t>RFT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>
              <a:solidFill>
                <a:schemeClr val="tx1"/>
              </a:solidFill>
              <a:latin typeface="Optima"/>
            </a:rPr>
            <a:t>En caso de resultado positivo en la búsqueda del cliente en los listados del Consejo de Seguridad de Naciones Unidas, se deberá efectuar el RFT dentro de las </a:t>
          </a:r>
          <a:r>
            <a:rPr lang="es-AR" sz="1800" kern="1200" dirty="0" smtClean="0">
              <a:solidFill>
                <a:schemeClr val="tx1"/>
              </a:solidFill>
              <a:latin typeface="Optima"/>
            </a:rPr>
            <a:t>48hs</a:t>
          </a:r>
          <a:r>
            <a:rPr lang="es-AR" sz="1800" kern="1200" dirty="0" smtClean="0">
              <a:solidFill>
                <a:schemeClr val="tx1"/>
              </a:solidFill>
              <a:latin typeface="Optima"/>
            </a:rPr>
            <a:t>.</a:t>
          </a:r>
          <a:endParaRPr lang="en-US" sz="1800" kern="1200" dirty="0" smtClean="0">
            <a:solidFill>
              <a:schemeClr val="tx1"/>
            </a:solidFill>
            <a:latin typeface="Optima"/>
          </a:endParaRPr>
        </a:p>
      </dsp:txBody>
      <dsp:txXfrm>
        <a:off x="1936342" y="1670028"/>
        <a:ext cx="6986265" cy="1518207"/>
      </dsp:txXfrm>
    </dsp:sp>
    <dsp:sp modelId="{0CDD40B5-E99F-41FB-BFA7-10E31F112578}">
      <dsp:nvSpPr>
        <dsp:cNvPr id="0" name=""/>
        <dsp:cNvSpPr/>
      </dsp:nvSpPr>
      <dsp:spPr>
        <a:xfrm>
          <a:off x="151820" y="1821848"/>
          <a:ext cx="1784521" cy="12145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6880C-B998-4214-A477-A5E7FA611B28}">
      <dsp:nvSpPr>
        <dsp:cNvPr id="0" name=""/>
        <dsp:cNvSpPr/>
      </dsp:nvSpPr>
      <dsp:spPr>
        <a:xfrm>
          <a:off x="0" y="3340056"/>
          <a:ext cx="8922608" cy="151820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solidFill>
                <a:schemeClr val="bg1"/>
              </a:solidFill>
              <a:latin typeface="Optima"/>
            </a:rPr>
            <a:t>REPORTE DE CONGELAMIENTO ADMINISTRATIVO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>
              <a:solidFill>
                <a:schemeClr val="tx1"/>
              </a:solidFill>
              <a:latin typeface="Optima"/>
            </a:rPr>
            <a:t>Informar dentro de las </a:t>
          </a:r>
          <a:r>
            <a:rPr lang="es-AR" sz="1800" kern="1200" dirty="0" smtClean="0">
              <a:solidFill>
                <a:schemeClr val="tx1"/>
              </a:solidFill>
              <a:latin typeface="Optima"/>
            </a:rPr>
            <a:t>24hs</a:t>
          </a:r>
          <a:r>
            <a:rPr lang="es-AR" sz="1800" kern="1200" dirty="0" smtClean="0">
              <a:solidFill>
                <a:schemeClr val="tx1"/>
              </a:solidFill>
              <a:latin typeface="Optima"/>
            </a:rPr>
            <a:t>. en caso de aplicación de medida de congelamiento</a:t>
          </a:r>
          <a:endParaRPr lang="en-US" sz="1800" kern="1200" dirty="0">
            <a:solidFill>
              <a:schemeClr val="tx1"/>
            </a:solidFill>
            <a:latin typeface="Optima"/>
          </a:endParaRPr>
        </a:p>
      </dsp:txBody>
      <dsp:txXfrm>
        <a:off x="1936342" y="3340056"/>
        <a:ext cx="6986265" cy="1518207"/>
      </dsp:txXfrm>
    </dsp:sp>
    <dsp:sp modelId="{8BAC3215-4C4F-4C67-A6A6-33F47654F9C5}">
      <dsp:nvSpPr>
        <dsp:cNvPr id="0" name=""/>
        <dsp:cNvSpPr/>
      </dsp:nvSpPr>
      <dsp:spPr>
        <a:xfrm>
          <a:off x="151820" y="3491877"/>
          <a:ext cx="1784521" cy="12145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70501-0F89-4F60-8443-94C3BB4F1619}">
      <dsp:nvSpPr>
        <dsp:cNvPr id="0" name=""/>
        <dsp:cNvSpPr/>
      </dsp:nvSpPr>
      <dsp:spPr>
        <a:xfrm>
          <a:off x="0" y="24716"/>
          <a:ext cx="8922608" cy="151820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>
              <a:solidFill>
                <a:schemeClr val="bg1"/>
              </a:solidFill>
              <a:latin typeface="Optima"/>
            </a:rPr>
            <a:t>Resolución UIF 52/2012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err="1" smtClean="0">
              <a:solidFill>
                <a:schemeClr val="tx1"/>
              </a:solidFill>
              <a:latin typeface="Optima"/>
            </a:rPr>
            <a:t>PEP’s</a:t>
          </a:r>
          <a:r>
            <a:rPr lang="es-AR" sz="2400" kern="1200" dirty="0" smtClean="0">
              <a:solidFill>
                <a:schemeClr val="tx1"/>
              </a:solidFill>
              <a:latin typeface="Optima"/>
            </a:rPr>
            <a:t> (Extranjeros y Nacionales</a:t>
          </a:r>
          <a:r>
            <a:rPr lang="es-AR" sz="2800" kern="1200" dirty="0" smtClean="0">
              <a:solidFill>
                <a:schemeClr val="tx1"/>
              </a:solidFill>
            </a:rPr>
            <a:t>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936342" y="24716"/>
        <a:ext cx="6986265" cy="1518207"/>
      </dsp:txXfrm>
    </dsp:sp>
    <dsp:sp modelId="{6E47EA48-A918-4936-AD1B-73D47BBB2D69}">
      <dsp:nvSpPr>
        <dsp:cNvPr id="0" name=""/>
        <dsp:cNvSpPr/>
      </dsp:nvSpPr>
      <dsp:spPr>
        <a:xfrm>
          <a:off x="151820" y="151820"/>
          <a:ext cx="1784521" cy="12145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7ED18-A651-4193-807E-D78048385E91}">
      <dsp:nvSpPr>
        <dsp:cNvPr id="0" name=""/>
        <dsp:cNvSpPr/>
      </dsp:nvSpPr>
      <dsp:spPr>
        <a:xfrm>
          <a:off x="0" y="1670028"/>
          <a:ext cx="8922608" cy="151820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>
              <a:solidFill>
                <a:schemeClr val="bg1"/>
              </a:solidFill>
              <a:latin typeface="Optima"/>
            </a:rPr>
            <a:t>Resolución UIF 29/2013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Optima"/>
            </a:rPr>
            <a:t>RFT &amp; Requerimientos de Congelamiento</a:t>
          </a:r>
        </a:p>
      </dsp:txBody>
      <dsp:txXfrm>
        <a:off x="1936342" y="1670028"/>
        <a:ext cx="6986265" cy="1518207"/>
      </dsp:txXfrm>
    </dsp:sp>
    <dsp:sp modelId="{0CDD40B5-E99F-41FB-BFA7-10E31F112578}">
      <dsp:nvSpPr>
        <dsp:cNvPr id="0" name=""/>
        <dsp:cNvSpPr/>
      </dsp:nvSpPr>
      <dsp:spPr>
        <a:xfrm>
          <a:off x="151820" y="1821848"/>
          <a:ext cx="1784521" cy="12145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6880C-B998-4214-A477-A5E7FA611B28}">
      <dsp:nvSpPr>
        <dsp:cNvPr id="0" name=""/>
        <dsp:cNvSpPr/>
      </dsp:nvSpPr>
      <dsp:spPr>
        <a:xfrm>
          <a:off x="0" y="3340056"/>
          <a:ext cx="8922608" cy="151820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400" b="1" kern="1200" dirty="0" smtClean="0">
            <a:solidFill>
              <a:schemeClr val="bg1"/>
            </a:solidFill>
            <a:latin typeface="Optima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>
              <a:solidFill>
                <a:schemeClr val="bg1"/>
              </a:solidFill>
              <a:latin typeface="Optima"/>
            </a:rPr>
            <a:t>Resolución UIF 70/2011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0" kern="1200" dirty="0" smtClean="0">
              <a:solidFill>
                <a:schemeClr val="tx1"/>
              </a:solidFill>
              <a:effectLst/>
              <a:latin typeface="Optima"/>
            </a:rPr>
            <a:t>Reportes Sistemáticos Mensuales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tx1"/>
            </a:solidFill>
          </a:endParaRPr>
        </a:p>
      </dsp:txBody>
      <dsp:txXfrm>
        <a:off x="1936342" y="3340056"/>
        <a:ext cx="6986265" cy="1518207"/>
      </dsp:txXfrm>
    </dsp:sp>
    <dsp:sp modelId="{8BAC3215-4C4F-4C67-A6A6-33F47654F9C5}">
      <dsp:nvSpPr>
        <dsp:cNvPr id="0" name=""/>
        <dsp:cNvSpPr/>
      </dsp:nvSpPr>
      <dsp:spPr>
        <a:xfrm>
          <a:off x="151820" y="3491877"/>
          <a:ext cx="1784521" cy="12145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E6BC8-6013-4B68-8473-4AC1F5296FFD}">
      <dsp:nvSpPr>
        <dsp:cNvPr id="0" name=""/>
        <dsp:cNvSpPr/>
      </dsp:nvSpPr>
      <dsp:spPr>
        <a:xfrm>
          <a:off x="4090383" y="2770541"/>
          <a:ext cx="343003" cy="1008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8349"/>
              </a:lnTo>
              <a:lnTo>
                <a:pt x="343003" y="100834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E1ED8-1A4C-E14B-B0FA-DC5A6D8B91AB}">
      <dsp:nvSpPr>
        <dsp:cNvPr id="0" name=""/>
        <dsp:cNvSpPr/>
      </dsp:nvSpPr>
      <dsp:spPr>
        <a:xfrm>
          <a:off x="3621612" y="1158209"/>
          <a:ext cx="1383445" cy="468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885"/>
              </a:lnTo>
              <a:lnTo>
                <a:pt x="1383445" y="228885"/>
              </a:lnTo>
              <a:lnTo>
                <a:pt x="1383445" y="46898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8E0407-1C75-40BF-92D2-93F8A4A0F60B}">
      <dsp:nvSpPr>
        <dsp:cNvPr id="0" name=""/>
        <dsp:cNvSpPr/>
      </dsp:nvSpPr>
      <dsp:spPr>
        <a:xfrm>
          <a:off x="1323491" y="2770541"/>
          <a:ext cx="343003" cy="1018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8639"/>
              </a:lnTo>
              <a:lnTo>
                <a:pt x="343003" y="1018639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EA9953-C556-4D46-9265-98052AF76C5F}">
      <dsp:nvSpPr>
        <dsp:cNvPr id="0" name=""/>
        <dsp:cNvSpPr/>
      </dsp:nvSpPr>
      <dsp:spPr>
        <a:xfrm>
          <a:off x="2238166" y="1158209"/>
          <a:ext cx="1383445" cy="468988"/>
        </a:xfrm>
        <a:custGeom>
          <a:avLst/>
          <a:gdLst/>
          <a:ahLst/>
          <a:cxnLst/>
          <a:rect l="0" t="0" r="0" b="0"/>
          <a:pathLst>
            <a:path>
              <a:moveTo>
                <a:pt x="1383445" y="0"/>
              </a:moveTo>
              <a:lnTo>
                <a:pt x="1383445" y="228885"/>
              </a:lnTo>
              <a:lnTo>
                <a:pt x="0" y="228885"/>
              </a:lnTo>
              <a:lnTo>
                <a:pt x="0" y="46898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6D062-E7F5-FE42-948E-E6C0E51EAF76}">
      <dsp:nvSpPr>
        <dsp:cNvPr id="0" name=""/>
        <dsp:cNvSpPr/>
      </dsp:nvSpPr>
      <dsp:spPr>
        <a:xfrm>
          <a:off x="2478268" y="14866"/>
          <a:ext cx="2286687" cy="1143343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Optima"/>
            </a:rPr>
            <a:t>Dirección de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Optima"/>
            </a:rPr>
            <a:t>Supervisión</a:t>
          </a:r>
          <a:endParaRPr lang="en-US" sz="2000" kern="1200" dirty="0">
            <a:latin typeface="Optima"/>
          </a:endParaRPr>
        </a:p>
      </dsp:txBody>
      <dsp:txXfrm>
        <a:off x="2478268" y="14866"/>
        <a:ext cx="2286687" cy="1143343"/>
      </dsp:txXfrm>
    </dsp:sp>
    <dsp:sp modelId="{A730B1BF-A7EE-054D-9B14-557D9C1C7AF8}">
      <dsp:nvSpPr>
        <dsp:cNvPr id="0" name=""/>
        <dsp:cNvSpPr/>
      </dsp:nvSpPr>
      <dsp:spPr>
        <a:xfrm>
          <a:off x="1094822" y="1627198"/>
          <a:ext cx="2286687" cy="1143343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Optima"/>
            </a:rPr>
            <a:t>Dto Operativo de Supervisiones</a:t>
          </a:r>
        </a:p>
      </dsp:txBody>
      <dsp:txXfrm>
        <a:off x="1094822" y="1627198"/>
        <a:ext cx="2286687" cy="1143343"/>
      </dsp:txXfrm>
    </dsp:sp>
    <dsp:sp modelId="{58EE6746-8D0F-40B6-82B8-94F208533279}">
      <dsp:nvSpPr>
        <dsp:cNvPr id="0" name=""/>
        <dsp:cNvSpPr/>
      </dsp:nvSpPr>
      <dsp:spPr>
        <a:xfrm>
          <a:off x="1666494" y="3250746"/>
          <a:ext cx="1718468" cy="1076869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>
              <a:latin typeface="Optima"/>
            </a:rPr>
            <a:t>Equipo de Inspectores</a:t>
          </a:r>
          <a:endParaRPr lang="es-AR" sz="1800" kern="1200" dirty="0">
            <a:latin typeface="Optima"/>
          </a:endParaRPr>
        </a:p>
      </dsp:txBody>
      <dsp:txXfrm>
        <a:off x="1666494" y="3250746"/>
        <a:ext cx="1718468" cy="1076869"/>
      </dsp:txXfrm>
    </dsp:sp>
    <dsp:sp modelId="{CEC25017-C00D-B842-881F-761E17A83FE7}">
      <dsp:nvSpPr>
        <dsp:cNvPr id="0" name=""/>
        <dsp:cNvSpPr/>
      </dsp:nvSpPr>
      <dsp:spPr>
        <a:xfrm>
          <a:off x="3861714" y="1627198"/>
          <a:ext cx="2286687" cy="1143343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Optima"/>
            </a:rPr>
            <a:t>Dto de Evaluación de Riesgo</a:t>
          </a:r>
        </a:p>
      </dsp:txBody>
      <dsp:txXfrm>
        <a:off x="3861714" y="1627198"/>
        <a:ext cx="2286687" cy="1143343"/>
      </dsp:txXfrm>
    </dsp:sp>
    <dsp:sp modelId="{8F6DC76F-BB5A-4709-8411-6C7056C6AEB4}">
      <dsp:nvSpPr>
        <dsp:cNvPr id="0" name=""/>
        <dsp:cNvSpPr/>
      </dsp:nvSpPr>
      <dsp:spPr>
        <a:xfrm>
          <a:off x="4433386" y="3250746"/>
          <a:ext cx="1718422" cy="1056289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>
              <a:latin typeface="Optima"/>
            </a:rPr>
            <a:t>Sujetos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>
              <a:latin typeface="Optima"/>
            </a:rPr>
            <a:t>Obligados</a:t>
          </a:r>
          <a:endParaRPr lang="es-AR" sz="1800" kern="1200" dirty="0">
            <a:latin typeface="Optima"/>
          </a:endParaRPr>
        </a:p>
      </dsp:txBody>
      <dsp:txXfrm>
        <a:off x="4433386" y="3250746"/>
        <a:ext cx="1718422" cy="1056289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C90AF-023F-471D-9CC0-B1249A450869}">
      <dsp:nvSpPr>
        <dsp:cNvPr id="0" name=""/>
        <dsp:cNvSpPr/>
      </dsp:nvSpPr>
      <dsp:spPr>
        <a:xfrm>
          <a:off x="9" y="2620"/>
          <a:ext cx="7222782" cy="1021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Optima"/>
            </a:rPr>
            <a:t>Manual de Procedimientos sin especificidades de la actividad</a:t>
          </a:r>
          <a:endParaRPr lang="en-US" sz="1800" kern="1200" dirty="0">
            <a:solidFill>
              <a:schemeClr val="tx1"/>
            </a:solidFill>
            <a:latin typeface="Optima"/>
          </a:endParaRPr>
        </a:p>
      </dsp:txBody>
      <dsp:txXfrm>
        <a:off x="9" y="2620"/>
        <a:ext cx="7222782" cy="1021979"/>
      </dsp:txXfrm>
    </dsp:sp>
    <dsp:sp modelId="{FC398CD6-DE6C-4838-8A5B-410208EFD8EE}">
      <dsp:nvSpPr>
        <dsp:cNvPr id="0" name=""/>
        <dsp:cNvSpPr/>
      </dsp:nvSpPr>
      <dsp:spPr>
        <a:xfrm>
          <a:off x="9" y="1024600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ABB4B-9820-4F90-9B5B-6E420F871C98}">
      <dsp:nvSpPr>
        <dsp:cNvPr id="0" name=""/>
        <dsp:cNvSpPr/>
      </dsp:nvSpPr>
      <dsp:spPr>
        <a:xfrm>
          <a:off x="874459" y="1024600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5651"/>
            <a:satOff val="108"/>
            <a:lumOff val="476"/>
            <a:alphaOff val="0"/>
          </a:schemeClr>
        </a:solidFill>
        <a:ln w="12700" cap="flat" cmpd="sng" algn="ctr">
          <a:solidFill>
            <a:schemeClr val="accent1">
              <a:shade val="80000"/>
              <a:hueOff val="5651"/>
              <a:satOff val="108"/>
              <a:lumOff val="4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F95A2F-7412-4272-8EC7-009173C5DB1B}">
      <dsp:nvSpPr>
        <dsp:cNvPr id="0" name=""/>
        <dsp:cNvSpPr/>
      </dsp:nvSpPr>
      <dsp:spPr>
        <a:xfrm>
          <a:off x="1748909" y="1024600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1303"/>
            <a:satOff val="216"/>
            <a:lumOff val="952"/>
            <a:alphaOff val="0"/>
          </a:schemeClr>
        </a:solidFill>
        <a:ln w="12700" cap="flat" cmpd="sng" algn="ctr">
          <a:solidFill>
            <a:schemeClr val="accent1">
              <a:shade val="80000"/>
              <a:hueOff val="11303"/>
              <a:satOff val="216"/>
              <a:lumOff val="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D72BB-0CA9-4F20-BB6C-D44F255FD5AE}">
      <dsp:nvSpPr>
        <dsp:cNvPr id="0" name=""/>
        <dsp:cNvSpPr/>
      </dsp:nvSpPr>
      <dsp:spPr>
        <a:xfrm>
          <a:off x="2623358" y="1024600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6954"/>
            <a:satOff val="323"/>
            <a:lumOff val="1428"/>
            <a:alphaOff val="0"/>
          </a:schemeClr>
        </a:solidFill>
        <a:ln w="12700" cap="flat" cmpd="sng" algn="ctr">
          <a:solidFill>
            <a:schemeClr val="accent1">
              <a:shade val="80000"/>
              <a:hueOff val="16954"/>
              <a:satOff val="323"/>
              <a:lumOff val="14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C74EA-4F55-4EC9-BFE0-6D277B305BB0}">
      <dsp:nvSpPr>
        <dsp:cNvPr id="0" name=""/>
        <dsp:cNvSpPr/>
      </dsp:nvSpPr>
      <dsp:spPr>
        <a:xfrm>
          <a:off x="3497808" y="1024600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2605"/>
            <a:satOff val="431"/>
            <a:lumOff val="1905"/>
            <a:alphaOff val="0"/>
          </a:schemeClr>
        </a:solidFill>
        <a:ln w="12700" cap="flat" cmpd="sng" algn="ctr">
          <a:solidFill>
            <a:schemeClr val="accent1">
              <a:shade val="80000"/>
              <a:hueOff val="22605"/>
              <a:satOff val="431"/>
              <a:lumOff val="19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43735-B6C6-42B1-8E56-5318E768CF04}">
      <dsp:nvSpPr>
        <dsp:cNvPr id="0" name=""/>
        <dsp:cNvSpPr/>
      </dsp:nvSpPr>
      <dsp:spPr>
        <a:xfrm>
          <a:off x="4372258" y="1024600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8257"/>
            <a:satOff val="539"/>
            <a:lumOff val="2381"/>
            <a:alphaOff val="0"/>
          </a:schemeClr>
        </a:solidFill>
        <a:ln w="12700" cap="flat" cmpd="sng" algn="ctr">
          <a:solidFill>
            <a:schemeClr val="accent1">
              <a:shade val="80000"/>
              <a:hueOff val="28257"/>
              <a:satOff val="539"/>
              <a:lumOff val="23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08DC7-5972-4034-80AA-C6DBB6733704}">
      <dsp:nvSpPr>
        <dsp:cNvPr id="0" name=""/>
        <dsp:cNvSpPr/>
      </dsp:nvSpPr>
      <dsp:spPr>
        <a:xfrm>
          <a:off x="5246707" y="1024600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33908"/>
            <a:satOff val="647"/>
            <a:lumOff val="2857"/>
            <a:alphaOff val="0"/>
          </a:schemeClr>
        </a:solidFill>
        <a:ln w="12700" cap="flat" cmpd="sng" algn="ctr">
          <a:solidFill>
            <a:schemeClr val="accent1">
              <a:shade val="80000"/>
              <a:hueOff val="33908"/>
              <a:satOff val="647"/>
              <a:lumOff val="28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C89D2-DF36-4DDA-8C5B-3100E6035CB2}">
      <dsp:nvSpPr>
        <dsp:cNvPr id="0" name=""/>
        <dsp:cNvSpPr/>
      </dsp:nvSpPr>
      <dsp:spPr>
        <a:xfrm>
          <a:off x="9" y="1262452"/>
          <a:ext cx="6196887" cy="467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>
              <a:solidFill>
                <a:schemeClr val="tx1"/>
              </a:solidFill>
              <a:latin typeface="Optima"/>
            </a:rPr>
            <a:t>Falta de definición de la Estructura de Control</a:t>
          </a:r>
          <a:endParaRPr lang="en-US" sz="1800" kern="1200" dirty="0">
            <a:solidFill>
              <a:schemeClr val="tx1"/>
            </a:solidFill>
            <a:latin typeface="Optima"/>
          </a:endParaRPr>
        </a:p>
      </dsp:txBody>
      <dsp:txXfrm>
        <a:off x="9" y="1262452"/>
        <a:ext cx="6196887" cy="467036"/>
      </dsp:txXfrm>
    </dsp:sp>
    <dsp:sp modelId="{F0E94661-8993-4338-ADE2-24C8A7029567}">
      <dsp:nvSpPr>
        <dsp:cNvPr id="0" name=""/>
        <dsp:cNvSpPr/>
      </dsp:nvSpPr>
      <dsp:spPr>
        <a:xfrm>
          <a:off x="9" y="1729488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39559"/>
            <a:satOff val="755"/>
            <a:lumOff val="3333"/>
            <a:alphaOff val="0"/>
          </a:schemeClr>
        </a:solidFill>
        <a:ln w="12700" cap="flat" cmpd="sng" algn="ctr">
          <a:solidFill>
            <a:schemeClr val="accent1">
              <a:shade val="80000"/>
              <a:hueOff val="39559"/>
              <a:satOff val="755"/>
              <a:lumOff val="33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33920-DD10-4A07-94F5-EF4F4768AEB6}">
      <dsp:nvSpPr>
        <dsp:cNvPr id="0" name=""/>
        <dsp:cNvSpPr/>
      </dsp:nvSpPr>
      <dsp:spPr>
        <a:xfrm>
          <a:off x="874459" y="1729488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45211"/>
            <a:satOff val="863"/>
            <a:lumOff val="3809"/>
            <a:alphaOff val="0"/>
          </a:schemeClr>
        </a:solidFill>
        <a:ln w="12700" cap="flat" cmpd="sng" algn="ctr">
          <a:solidFill>
            <a:schemeClr val="accent1">
              <a:shade val="80000"/>
              <a:hueOff val="45211"/>
              <a:satOff val="863"/>
              <a:lumOff val="38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61DA8-DD17-456E-A03E-8E90588E71DC}">
      <dsp:nvSpPr>
        <dsp:cNvPr id="0" name=""/>
        <dsp:cNvSpPr/>
      </dsp:nvSpPr>
      <dsp:spPr>
        <a:xfrm>
          <a:off x="1748909" y="1729488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50862"/>
            <a:satOff val="970"/>
            <a:lumOff val="4285"/>
            <a:alphaOff val="0"/>
          </a:schemeClr>
        </a:solidFill>
        <a:ln w="12700" cap="flat" cmpd="sng" algn="ctr">
          <a:solidFill>
            <a:schemeClr val="accent1">
              <a:shade val="80000"/>
              <a:hueOff val="50862"/>
              <a:satOff val="970"/>
              <a:lumOff val="42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78315-791E-4BF0-AD9D-9ADEB3CED079}">
      <dsp:nvSpPr>
        <dsp:cNvPr id="0" name=""/>
        <dsp:cNvSpPr/>
      </dsp:nvSpPr>
      <dsp:spPr>
        <a:xfrm>
          <a:off x="2623358" y="1729488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56513"/>
            <a:satOff val="1078"/>
            <a:lumOff val="4761"/>
            <a:alphaOff val="0"/>
          </a:schemeClr>
        </a:solidFill>
        <a:ln w="12700" cap="flat" cmpd="sng" algn="ctr">
          <a:solidFill>
            <a:schemeClr val="accent1">
              <a:shade val="80000"/>
              <a:hueOff val="56513"/>
              <a:satOff val="1078"/>
              <a:lumOff val="47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33FB4-341A-41A8-B606-D3F2DAE8F2A0}">
      <dsp:nvSpPr>
        <dsp:cNvPr id="0" name=""/>
        <dsp:cNvSpPr/>
      </dsp:nvSpPr>
      <dsp:spPr>
        <a:xfrm>
          <a:off x="3497808" y="1729488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62165"/>
            <a:satOff val="1186"/>
            <a:lumOff val="5238"/>
            <a:alphaOff val="0"/>
          </a:schemeClr>
        </a:solidFill>
        <a:ln w="12700" cap="flat" cmpd="sng" algn="ctr">
          <a:solidFill>
            <a:schemeClr val="accent1">
              <a:shade val="80000"/>
              <a:hueOff val="62165"/>
              <a:satOff val="1186"/>
              <a:lumOff val="52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B18F9-79E3-4530-8C47-2D10C152ACDE}">
      <dsp:nvSpPr>
        <dsp:cNvPr id="0" name=""/>
        <dsp:cNvSpPr/>
      </dsp:nvSpPr>
      <dsp:spPr>
        <a:xfrm>
          <a:off x="4372258" y="1729488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67816"/>
            <a:satOff val="1294"/>
            <a:lumOff val="5714"/>
            <a:alphaOff val="0"/>
          </a:schemeClr>
        </a:solidFill>
        <a:ln w="12700" cap="flat" cmpd="sng" algn="ctr">
          <a:solidFill>
            <a:schemeClr val="accent1">
              <a:shade val="80000"/>
              <a:hueOff val="67816"/>
              <a:satOff val="1294"/>
              <a:lumOff val="57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48F91-E0C5-4511-AB24-40569224D3A4}">
      <dsp:nvSpPr>
        <dsp:cNvPr id="0" name=""/>
        <dsp:cNvSpPr/>
      </dsp:nvSpPr>
      <dsp:spPr>
        <a:xfrm>
          <a:off x="5246707" y="1729488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73467"/>
            <a:satOff val="1402"/>
            <a:lumOff val="6190"/>
            <a:alphaOff val="0"/>
          </a:schemeClr>
        </a:solidFill>
        <a:ln w="12700" cap="flat" cmpd="sng" algn="ctr">
          <a:solidFill>
            <a:schemeClr val="accent1">
              <a:shade val="80000"/>
              <a:hueOff val="73467"/>
              <a:satOff val="1402"/>
              <a:lumOff val="6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36672-12E8-4868-A20F-B5A0DF7D6E85}">
      <dsp:nvSpPr>
        <dsp:cNvPr id="0" name=""/>
        <dsp:cNvSpPr/>
      </dsp:nvSpPr>
      <dsp:spPr>
        <a:xfrm>
          <a:off x="9" y="1967340"/>
          <a:ext cx="7825368" cy="563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>
              <a:solidFill>
                <a:schemeClr val="tx1"/>
              </a:solidFill>
              <a:latin typeface="Optima"/>
            </a:rPr>
            <a:t>Ausencia de </a:t>
          </a:r>
          <a:r>
            <a:rPr lang="es-AR" sz="1800" kern="1200" dirty="0" err="1" smtClean="0">
              <a:solidFill>
                <a:schemeClr val="tx1"/>
              </a:solidFill>
              <a:latin typeface="Optima"/>
            </a:rPr>
            <a:t>proced</a:t>
          </a:r>
          <a:r>
            <a:rPr lang="es-AR" sz="1800" kern="1200" dirty="0" smtClean="0">
              <a:solidFill>
                <a:schemeClr val="tx1"/>
              </a:solidFill>
              <a:latin typeface="Optima"/>
            </a:rPr>
            <a:t>. de Congelamiento / verificación contra listas de control</a:t>
          </a:r>
          <a:endParaRPr lang="en-US" sz="1800" kern="1200" dirty="0">
            <a:solidFill>
              <a:schemeClr val="tx1"/>
            </a:solidFill>
            <a:latin typeface="Optima"/>
          </a:endParaRPr>
        </a:p>
      </dsp:txBody>
      <dsp:txXfrm>
        <a:off x="9" y="1967340"/>
        <a:ext cx="7825368" cy="563353"/>
      </dsp:txXfrm>
    </dsp:sp>
    <dsp:sp modelId="{08CBC194-7CEC-4B94-9295-E88B1E4AA395}">
      <dsp:nvSpPr>
        <dsp:cNvPr id="0" name=""/>
        <dsp:cNvSpPr/>
      </dsp:nvSpPr>
      <dsp:spPr>
        <a:xfrm>
          <a:off x="9" y="2530694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79118"/>
            <a:satOff val="1509"/>
            <a:lumOff val="6666"/>
            <a:alphaOff val="0"/>
          </a:schemeClr>
        </a:solidFill>
        <a:ln w="12700" cap="flat" cmpd="sng" algn="ctr">
          <a:solidFill>
            <a:schemeClr val="accent1">
              <a:shade val="80000"/>
              <a:hueOff val="79118"/>
              <a:satOff val="1509"/>
              <a:lumOff val="66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58700-F432-429F-9538-3E6E3A6FC094}">
      <dsp:nvSpPr>
        <dsp:cNvPr id="0" name=""/>
        <dsp:cNvSpPr/>
      </dsp:nvSpPr>
      <dsp:spPr>
        <a:xfrm>
          <a:off x="874459" y="2530694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84770"/>
            <a:satOff val="1617"/>
            <a:lumOff val="7142"/>
            <a:alphaOff val="0"/>
          </a:schemeClr>
        </a:solidFill>
        <a:ln w="12700" cap="flat" cmpd="sng" algn="ctr">
          <a:solidFill>
            <a:schemeClr val="accent1">
              <a:shade val="80000"/>
              <a:hueOff val="84770"/>
              <a:satOff val="1617"/>
              <a:lumOff val="71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5242C-A7E7-4A33-ACD1-D8EF580EED3F}">
      <dsp:nvSpPr>
        <dsp:cNvPr id="0" name=""/>
        <dsp:cNvSpPr/>
      </dsp:nvSpPr>
      <dsp:spPr>
        <a:xfrm>
          <a:off x="1748909" y="2530694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90421"/>
            <a:satOff val="1725"/>
            <a:lumOff val="7618"/>
            <a:alphaOff val="0"/>
          </a:schemeClr>
        </a:solidFill>
        <a:ln w="12700" cap="flat" cmpd="sng" algn="ctr">
          <a:solidFill>
            <a:schemeClr val="accent1">
              <a:shade val="80000"/>
              <a:hueOff val="90421"/>
              <a:satOff val="1725"/>
              <a:lumOff val="76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86B92-D937-460E-A7F5-4B29430DDF32}">
      <dsp:nvSpPr>
        <dsp:cNvPr id="0" name=""/>
        <dsp:cNvSpPr/>
      </dsp:nvSpPr>
      <dsp:spPr>
        <a:xfrm>
          <a:off x="2623358" y="2530694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96072"/>
            <a:satOff val="1833"/>
            <a:lumOff val="8094"/>
            <a:alphaOff val="0"/>
          </a:schemeClr>
        </a:solidFill>
        <a:ln w="12700" cap="flat" cmpd="sng" algn="ctr">
          <a:solidFill>
            <a:schemeClr val="accent1">
              <a:shade val="80000"/>
              <a:hueOff val="96072"/>
              <a:satOff val="1833"/>
              <a:lumOff val="80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66B8C-6761-46F1-AF0B-0C6E64D92D63}">
      <dsp:nvSpPr>
        <dsp:cNvPr id="0" name=""/>
        <dsp:cNvSpPr/>
      </dsp:nvSpPr>
      <dsp:spPr>
        <a:xfrm>
          <a:off x="3497808" y="2530694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01724"/>
            <a:satOff val="1941"/>
            <a:lumOff val="8571"/>
            <a:alphaOff val="0"/>
          </a:schemeClr>
        </a:solidFill>
        <a:ln w="12700" cap="flat" cmpd="sng" algn="ctr">
          <a:solidFill>
            <a:schemeClr val="accent1">
              <a:shade val="80000"/>
              <a:hueOff val="101724"/>
              <a:satOff val="1941"/>
              <a:lumOff val="85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99373-4857-483A-AAE4-8EA088CB9793}">
      <dsp:nvSpPr>
        <dsp:cNvPr id="0" name=""/>
        <dsp:cNvSpPr/>
      </dsp:nvSpPr>
      <dsp:spPr>
        <a:xfrm>
          <a:off x="4372258" y="2530694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07375"/>
            <a:satOff val="2048"/>
            <a:lumOff val="9047"/>
            <a:alphaOff val="0"/>
          </a:schemeClr>
        </a:solidFill>
        <a:ln w="12700" cap="flat" cmpd="sng" algn="ctr">
          <a:solidFill>
            <a:schemeClr val="accent1">
              <a:shade val="80000"/>
              <a:hueOff val="107375"/>
              <a:satOff val="2048"/>
              <a:lumOff val="90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2830B-DBCA-42CA-8591-D5C0BBEE5CBC}">
      <dsp:nvSpPr>
        <dsp:cNvPr id="0" name=""/>
        <dsp:cNvSpPr/>
      </dsp:nvSpPr>
      <dsp:spPr>
        <a:xfrm>
          <a:off x="5246707" y="2530694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13026"/>
            <a:satOff val="2156"/>
            <a:lumOff val="9523"/>
            <a:alphaOff val="0"/>
          </a:schemeClr>
        </a:solidFill>
        <a:ln w="12700" cap="flat" cmpd="sng" algn="ctr">
          <a:solidFill>
            <a:schemeClr val="accent1">
              <a:shade val="80000"/>
              <a:hueOff val="113026"/>
              <a:satOff val="2156"/>
              <a:lumOff val="95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D304D-5E19-46FF-B460-B4A4D7F68B8C}">
      <dsp:nvSpPr>
        <dsp:cNvPr id="0" name=""/>
        <dsp:cNvSpPr/>
      </dsp:nvSpPr>
      <dsp:spPr>
        <a:xfrm>
          <a:off x="9" y="2768545"/>
          <a:ext cx="6196887" cy="563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>
              <a:solidFill>
                <a:schemeClr val="tx1"/>
              </a:solidFill>
              <a:latin typeface="Optima"/>
            </a:rPr>
            <a:t>Ausencia de medidas reforzadas (Ej.: </a:t>
          </a:r>
          <a:r>
            <a:rPr lang="es-AR" sz="1800" kern="1200" dirty="0" err="1" smtClean="0">
              <a:solidFill>
                <a:schemeClr val="tx1"/>
              </a:solidFill>
              <a:latin typeface="Optima"/>
            </a:rPr>
            <a:t>PEPs</a:t>
          </a:r>
          <a:r>
            <a:rPr lang="es-AR" sz="1800" kern="1200" dirty="0" smtClean="0">
              <a:solidFill>
                <a:schemeClr val="tx1"/>
              </a:solidFill>
              <a:latin typeface="Optima"/>
            </a:rPr>
            <a:t>, Clientes HR)</a:t>
          </a:r>
          <a:endParaRPr lang="en-US" sz="1800" kern="1200" dirty="0">
            <a:solidFill>
              <a:schemeClr val="tx1"/>
            </a:solidFill>
            <a:latin typeface="Optima"/>
          </a:endParaRPr>
        </a:p>
      </dsp:txBody>
      <dsp:txXfrm>
        <a:off x="9" y="2768545"/>
        <a:ext cx="6196887" cy="563353"/>
      </dsp:txXfrm>
    </dsp:sp>
    <dsp:sp modelId="{D17EDFE9-43EE-42AA-9E08-299C6CE1C2D9}">
      <dsp:nvSpPr>
        <dsp:cNvPr id="0" name=""/>
        <dsp:cNvSpPr/>
      </dsp:nvSpPr>
      <dsp:spPr>
        <a:xfrm>
          <a:off x="9" y="3331899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18678"/>
            <a:satOff val="2264"/>
            <a:lumOff val="9999"/>
            <a:alphaOff val="0"/>
          </a:schemeClr>
        </a:solidFill>
        <a:ln w="12700" cap="flat" cmpd="sng" algn="ctr">
          <a:solidFill>
            <a:schemeClr val="accent1">
              <a:shade val="80000"/>
              <a:hueOff val="118678"/>
              <a:satOff val="2264"/>
              <a:lumOff val="99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96E23-DE42-4388-8928-D4EC87C24AEA}">
      <dsp:nvSpPr>
        <dsp:cNvPr id="0" name=""/>
        <dsp:cNvSpPr/>
      </dsp:nvSpPr>
      <dsp:spPr>
        <a:xfrm>
          <a:off x="874459" y="3331899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24329"/>
            <a:satOff val="2372"/>
            <a:lumOff val="10475"/>
            <a:alphaOff val="0"/>
          </a:schemeClr>
        </a:solidFill>
        <a:ln w="12700" cap="flat" cmpd="sng" algn="ctr">
          <a:solidFill>
            <a:schemeClr val="accent1">
              <a:shade val="80000"/>
              <a:hueOff val="124329"/>
              <a:satOff val="2372"/>
              <a:lumOff val="104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A1559-EFDE-48C7-A2F9-35181985670B}">
      <dsp:nvSpPr>
        <dsp:cNvPr id="0" name=""/>
        <dsp:cNvSpPr/>
      </dsp:nvSpPr>
      <dsp:spPr>
        <a:xfrm>
          <a:off x="1748909" y="3331899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29980"/>
            <a:satOff val="2480"/>
            <a:lumOff val="10951"/>
            <a:alphaOff val="0"/>
          </a:schemeClr>
        </a:solidFill>
        <a:ln w="12700" cap="flat" cmpd="sng" algn="ctr">
          <a:solidFill>
            <a:schemeClr val="accent1">
              <a:shade val="80000"/>
              <a:hueOff val="129980"/>
              <a:satOff val="2480"/>
              <a:lumOff val="109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45FF7-FD9F-412B-9D4E-742A1D8D6F76}">
      <dsp:nvSpPr>
        <dsp:cNvPr id="0" name=""/>
        <dsp:cNvSpPr/>
      </dsp:nvSpPr>
      <dsp:spPr>
        <a:xfrm>
          <a:off x="2623358" y="3331899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accent1">
              <a:shade val="80000"/>
              <a:hueOff val="135632"/>
              <a:satOff val="2588"/>
              <a:lumOff val="114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E0D19-90AC-4821-9331-527AC9E03D60}">
      <dsp:nvSpPr>
        <dsp:cNvPr id="0" name=""/>
        <dsp:cNvSpPr/>
      </dsp:nvSpPr>
      <dsp:spPr>
        <a:xfrm>
          <a:off x="3497808" y="3331899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41283"/>
            <a:satOff val="2695"/>
            <a:lumOff val="11904"/>
            <a:alphaOff val="0"/>
          </a:schemeClr>
        </a:solidFill>
        <a:ln w="12700" cap="flat" cmpd="sng" algn="ctr">
          <a:solidFill>
            <a:schemeClr val="accent1">
              <a:shade val="80000"/>
              <a:hueOff val="141283"/>
              <a:satOff val="2695"/>
              <a:lumOff val="119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6331E-2719-41B3-9B0A-76BAF516E814}">
      <dsp:nvSpPr>
        <dsp:cNvPr id="0" name=""/>
        <dsp:cNvSpPr/>
      </dsp:nvSpPr>
      <dsp:spPr>
        <a:xfrm>
          <a:off x="4372258" y="3331899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46934"/>
            <a:satOff val="2803"/>
            <a:lumOff val="12380"/>
            <a:alphaOff val="0"/>
          </a:schemeClr>
        </a:solidFill>
        <a:ln w="12700" cap="flat" cmpd="sng" algn="ctr">
          <a:solidFill>
            <a:schemeClr val="accent1">
              <a:shade val="80000"/>
              <a:hueOff val="146934"/>
              <a:satOff val="2803"/>
              <a:lumOff val="123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72015-661B-4971-A0F4-CC8865432E4F}">
      <dsp:nvSpPr>
        <dsp:cNvPr id="0" name=""/>
        <dsp:cNvSpPr/>
      </dsp:nvSpPr>
      <dsp:spPr>
        <a:xfrm>
          <a:off x="5246707" y="3331899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52586"/>
            <a:satOff val="2911"/>
            <a:lumOff val="12856"/>
            <a:alphaOff val="0"/>
          </a:schemeClr>
        </a:solidFill>
        <a:ln w="12700" cap="flat" cmpd="sng" algn="ctr">
          <a:solidFill>
            <a:schemeClr val="accent1">
              <a:shade val="80000"/>
              <a:hueOff val="152586"/>
              <a:satOff val="2911"/>
              <a:lumOff val="128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6268E-1484-44AA-A818-5BC882832BCE}">
      <dsp:nvSpPr>
        <dsp:cNvPr id="0" name=""/>
        <dsp:cNvSpPr/>
      </dsp:nvSpPr>
      <dsp:spPr>
        <a:xfrm>
          <a:off x="9" y="3569751"/>
          <a:ext cx="6196887" cy="540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>
              <a:solidFill>
                <a:schemeClr val="tx1"/>
              </a:solidFill>
              <a:latin typeface="Optima"/>
            </a:rPr>
            <a:t>Auditorías Internas sin profundidad y sin propuestas</a:t>
          </a:r>
          <a:endParaRPr lang="en-US" sz="1800" kern="1200" dirty="0">
            <a:solidFill>
              <a:schemeClr val="tx1"/>
            </a:solidFill>
            <a:latin typeface="Optima"/>
          </a:endParaRPr>
        </a:p>
      </dsp:txBody>
      <dsp:txXfrm>
        <a:off x="9" y="3569751"/>
        <a:ext cx="6196887" cy="540622"/>
      </dsp:txXfrm>
    </dsp:sp>
    <dsp:sp modelId="{2ABF9DCF-2824-4B17-ADC0-211E0EC6B708}">
      <dsp:nvSpPr>
        <dsp:cNvPr id="0" name=""/>
        <dsp:cNvSpPr/>
      </dsp:nvSpPr>
      <dsp:spPr>
        <a:xfrm>
          <a:off x="9" y="4110373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58237"/>
            <a:satOff val="3019"/>
            <a:lumOff val="13332"/>
            <a:alphaOff val="0"/>
          </a:schemeClr>
        </a:solidFill>
        <a:ln w="12700" cap="flat" cmpd="sng" algn="ctr">
          <a:solidFill>
            <a:schemeClr val="accent1">
              <a:shade val="80000"/>
              <a:hueOff val="158237"/>
              <a:satOff val="3019"/>
              <a:lumOff val="133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E20D6-15E9-4650-8A8B-04AA5DE35506}">
      <dsp:nvSpPr>
        <dsp:cNvPr id="0" name=""/>
        <dsp:cNvSpPr/>
      </dsp:nvSpPr>
      <dsp:spPr>
        <a:xfrm>
          <a:off x="874459" y="4110373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63888"/>
            <a:satOff val="3127"/>
            <a:lumOff val="13808"/>
            <a:alphaOff val="0"/>
          </a:schemeClr>
        </a:solidFill>
        <a:ln w="12700" cap="flat" cmpd="sng" algn="ctr">
          <a:solidFill>
            <a:schemeClr val="accent1">
              <a:shade val="80000"/>
              <a:hueOff val="163888"/>
              <a:satOff val="3127"/>
              <a:lumOff val="138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657043-FF80-4F13-892A-73DE48F697B1}">
      <dsp:nvSpPr>
        <dsp:cNvPr id="0" name=""/>
        <dsp:cNvSpPr/>
      </dsp:nvSpPr>
      <dsp:spPr>
        <a:xfrm>
          <a:off x="1748909" y="4110373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69540"/>
            <a:satOff val="3234"/>
            <a:lumOff val="14284"/>
            <a:alphaOff val="0"/>
          </a:schemeClr>
        </a:solidFill>
        <a:ln w="12700" cap="flat" cmpd="sng" algn="ctr">
          <a:solidFill>
            <a:schemeClr val="accent1">
              <a:shade val="80000"/>
              <a:hueOff val="169540"/>
              <a:satOff val="3234"/>
              <a:lumOff val="142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9C9E61-C111-4CF2-B944-2C1E626A992E}">
      <dsp:nvSpPr>
        <dsp:cNvPr id="0" name=""/>
        <dsp:cNvSpPr/>
      </dsp:nvSpPr>
      <dsp:spPr>
        <a:xfrm>
          <a:off x="2623358" y="4110373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75191"/>
            <a:satOff val="3342"/>
            <a:lumOff val="14761"/>
            <a:alphaOff val="0"/>
          </a:schemeClr>
        </a:solidFill>
        <a:ln w="12700" cap="flat" cmpd="sng" algn="ctr">
          <a:solidFill>
            <a:schemeClr val="accent1">
              <a:shade val="80000"/>
              <a:hueOff val="175191"/>
              <a:satOff val="3342"/>
              <a:lumOff val="147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79127-1301-485A-B150-2493D2C9CD5C}">
      <dsp:nvSpPr>
        <dsp:cNvPr id="0" name=""/>
        <dsp:cNvSpPr/>
      </dsp:nvSpPr>
      <dsp:spPr>
        <a:xfrm>
          <a:off x="3497808" y="4110373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80842"/>
            <a:satOff val="3450"/>
            <a:lumOff val="15237"/>
            <a:alphaOff val="0"/>
          </a:schemeClr>
        </a:solidFill>
        <a:ln w="12700" cap="flat" cmpd="sng" algn="ctr">
          <a:solidFill>
            <a:schemeClr val="accent1">
              <a:shade val="80000"/>
              <a:hueOff val="180842"/>
              <a:satOff val="3450"/>
              <a:lumOff val="152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84C78-7AFA-4E10-97AB-2F5881837E3E}">
      <dsp:nvSpPr>
        <dsp:cNvPr id="0" name=""/>
        <dsp:cNvSpPr/>
      </dsp:nvSpPr>
      <dsp:spPr>
        <a:xfrm>
          <a:off x="4372258" y="4110373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86494"/>
            <a:satOff val="3558"/>
            <a:lumOff val="15713"/>
            <a:alphaOff val="0"/>
          </a:schemeClr>
        </a:solidFill>
        <a:ln w="12700" cap="flat" cmpd="sng" algn="ctr">
          <a:solidFill>
            <a:schemeClr val="accent1">
              <a:shade val="80000"/>
              <a:hueOff val="186494"/>
              <a:satOff val="3558"/>
              <a:lumOff val="157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71B0B-A2F0-4702-A21E-EE8E29206821}">
      <dsp:nvSpPr>
        <dsp:cNvPr id="0" name=""/>
        <dsp:cNvSpPr/>
      </dsp:nvSpPr>
      <dsp:spPr>
        <a:xfrm>
          <a:off x="5246707" y="4110373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92145"/>
            <a:satOff val="3666"/>
            <a:lumOff val="16189"/>
            <a:alphaOff val="0"/>
          </a:schemeClr>
        </a:solidFill>
        <a:ln w="12700" cap="flat" cmpd="sng" algn="ctr">
          <a:solidFill>
            <a:schemeClr val="accent1">
              <a:shade val="80000"/>
              <a:hueOff val="192145"/>
              <a:satOff val="3666"/>
              <a:lumOff val="161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336CF-56C3-44BB-9B8C-1FA8680AF24A}">
      <dsp:nvSpPr>
        <dsp:cNvPr id="0" name=""/>
        <dsp:cNvSpPr/>
      </dsp:nvSpPr>
      <dsp:spPr>
        <a:xfrm>
          <a:off x="9" y="4348224"/>
          <a:ext cx="8048703" cy="563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noProof="0" dirty="0" smtClean="0">
              <a:solidFill>
                <a:schemeClr val="tx1"/>
              </a:solidFill>
              <a:latin typeface="Optima"/>
            </a:rPr>
            <a:t>Auditorías</a:t>
          </a:r>
          <a:r>
            <a:rPr lang="en-US" sz="1800" kern="1200" dirty="0" smtClean="0">
              <a:solidFill>
                <a:schemeClr val="tx1"/>
              </a:solidFill>
              <a:latin typeface="Optima"/>
            </a:rPr>
            <a:t> </a:t>
          </a:r>
          <a:r>
            <a:rPr lang="es-AR" sz="1800" kern="1200" noProof="0" dirty="0" smtClean="0">
              <a:solidFill>
                <a:schemeClr val="tx1"/>
              </a:solidFill>
              <a:latin typeface="Optima"/>
            </a:rPr>
            <a:t>externa</a:t>
          </a:r>
          <a:r>
            <a:rPr lang="en-US" sz="1800" kern="1200" dirty="0" smtClean="0">
              <a:solidFill>
                <a:schemeClr val="tx1"/>
              </a:solidFill>
              <a:latin typeface="Optima"/>
            </a:rPr>
            <a:t>s </a:t>
          </a:r>
          <a:r>
            <a:rPr lang="es-AR" sz="1800" kern="1200" noProof="0" dirty="0" smtClean="0">
              <a:solidFill>
                <a:schemeClr val="tx1"/>
              </a:solidFill>
              <a:latin typeface="Optima"/>
            </a:rPr>
            <a:t>que no evalúan alertas</a:t>
          </a:r>
          <a:r>
            <a:rPr lang="en-US" sz="1800" kern="1200" dirty="0" smtClean="0">
              <a:solidFill>
                <a:schemeClr val="tx1"/>
              </a:solidFill>
              <a:latin typeface="Optima"/>
            </a:rPr>
            <a:t>, </a:t>
          </a:r>
          <a:r>
            <a:rPr lang="es-AR" sz="1800" kern="1200" noProof="0" dirty="0" smtClean="0">
              <a:solidFill>
                <a:schemeClr val="tx1"/>
              </a:solidFill>
              <a:latin typeface="Optima"/>
            </a:rPr>
            <a:t>análisis</a:t>
          </a:r>
          <a:r>
            <a:rPr lang="en-US" sz="1800" kern="1200" dirty="0" smtClean="0">
              <a:solidFill>
                <a:schemeClr val="tx1"/>
              </a:solidFill>
              <a:latin typeface="Optima"/>
            </a:rPr>
            <a:t> </a:t>
          </a:r>
          <a:r>
            <a:rPr lang="es-AR" sz="1800" kern="1200" noProof="0" dirty="0" smtClean="0">
              <a:solidFill>
                <a:schemeClr val="tx1"/>
              </a:solidFill>
              <a:latin typeface="Optima"/>
            </a:rPr>
            <a:t>de operaciones inusuales</a:t>
          </a:r>
          <a:r>
            <a:rPr lang="en-US" sz="1800" kern="1200" dirty="0" smtClean="0">
              <a:solidFill>
                <a:schemeClr val="tx1"/>
              </a:solidFill>
              <a:latin typeface="Optima"/>
            </a:rPr>
            <a:t> y/o ROS</a:t>
          </a:r>
          <a:endParaRPr lang="en-US" sz="1800" kern="1200" dirty="0">
            <a:solidFill>
              <a:schemeClr val="tx1"/>
            </a:solidFill>
            <a:latin typeface="Optima"/>
          </a:endParaRPr>
        </a:p>
      </dsp:txBody>
      <dsp:txXfrm>
        <a:off x="9" y="4348224"/>
        <a:ext cx="8048703" cy="563353"/>
      </dsp:txXfrm>
    </dsp:sp>
    <dsp:sp modelId="{7363EC6D-E367-45BC-9AF4-75674F5613CC}">
      <dsp:nvSpPr>
        <dsp:cNvPr id="0" name=""/>
        <dsp:cNvSpPr/>
      </dsp:nvSpPr>
      <dsp:spPr>
        <a:xfrm>
          <a:off x="9" y="4911578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197796"/>
            <a:satOff val="3773"/>
            <a:lumOff val="16665"/>
            <a:alphaOff val="0"/>
          </a:schemeClr>
        </a:solidFill>
        <a:ln w="12700" cap="flat" cmpd="sng" algn="ctr">
          <a:solidFill>
            <a:schemeClr val="accent1">
              <a:shade val="80000"/>
              <a:hueOff val="197796"/>
              <a:satOff val="3773"/>
              <a:lumOff val="166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D6F40-1B47-443C-847E-7F5723197D7F}">
      <dsp:nvSpPr>
        <dsp:cNvPr id="0" name=""/>
        <dsp:cNvSpPr/>
      </dsp:nvSpPr>
      <dsp:spPr>
        <a:xfrm>
          <a:off x="874459" y="4911578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03448"/>
            <a:satOff val="3881"/>
            <a:lumOff val="17141"/>
            <a:alphaOff val="0"/>
          </a:schemeClr>
        </a:solidFill>
        <a:ln w="12700" cap="flat" cmpd="sng" algn="ctr">
          <a:solidFill>
            <a:schemeClr val="accent1">
              <a:shade val="80000"/>
              <a:hueOff val="203448"/>
              <a:satOff val="3881"/>
              <a:lumOff val="171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CFCA9-8378-4BC0-BE12-960DC67A83DC}">
      <dsp:nvSpPr>
        <dsp:cNvPr id="0" name=""/>
        <dsp:cNvSpPr/>
      </dsp:nvSpPr>
      <dsp:spPr>
        <a:xfrm>
          <a:off x="1748909" y="4911578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09099"/>
            <a:satOff val="3989"/>
            <a:lumOff val="17617"/>
            <a:alphaOff val="0"/>
          </a:schemeClr>
        </a:solidFill>
        <a:ln w="12700" cap="flat" cmpd="sng" algn="ctr">
          <a:solidFill>
            <a:schemeClr val="accent1">
              <a:shade val="80000"/>
              <a:hueOff val="209099"/>
              <a:satOff val="3989"/>
              <a:lumOff val="17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DB8BC-D99B-46AF-B676-4895BBF489B9}">
      <dsp:nvSpPr>
        <dsp:cNvPr id="0" name=""/>
        <dsp:cNvSpPr/>
      </dsp:nvSpPr>
      <dsp:spPr>
        <a:xfrm>
          <a:off x="2623358" y="4911578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14750"/>
            <a:satOff val="4097"/>
            <a:lumOff val="18094"/>
            <a:alphaOff val="0"/>
          </a:schemeClr>
        </a:solidFill>
        <a:ln w="12700" cap="flat" cmpd="sng" algn="ctr">
          <a:solidFill>
            <a:schemeClr val="accent1">
              <a:shade val="80000"/>
              <a:hueOff val="214750"/>
              <a:satOff val="4097"/>
              <a:lumOff val="180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323B5-D06B-4F06-8AE5-5B1DD1AFA441}">
      <dsp:nvSpPr>
        <dsp:cNvPr id="0" name=""/>
        <dsp:cNvSpPr/>
      </dsp:nvSpPr>
      <dsp:spPr>
        <a:xfrm>
          <a:off x="3497808" y="4911578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20402"/>
            <a:satOff val="4205"/>
            <a:lumOff val="18570"/>
            <a:alphaOff val="0"/>
          </a:schemeClr>
        </a:solidFill>
        <a:ln w="12700" cap="flat" cmpd="sng" algn="ctr">
          <a:solidFill>
            <a:schemeClr val="accent1">
              <a:shade val="80000"/>
              <a:hueOff val="220402"/>
              <a:satOff val="4205"/>
              <a:lumOff val="185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2F0A1-78E8-459C-B1E0-789DD4C7FDA6}">
      <dsp:nvSpPr>
        <dsp:cNvPr id="0" name=""/>
        <dsp:cNvSpPr/>
      </dsp:nvSpPr>
      <dsp:spPr>
        <a:xfrm>
          <a:off x="4372258" y="4911578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26053"/>
            <a:satOff val="4313"/>
            <a:lumOff val="19046"/>
            <a:alphaOff val="0"/>
          </a:schemeClr>
        </a:solidFill>
        <a:ln w="12700" cap="flat" cmpd="sng" algn="ctr">
          <a:solidFill>
            <a:schemeClr val="accent1">
              <a:shade val="80000"/>
              <a:hueOff val="226053"/>
              <a:satOff val="4313"/>
              <a:lumOff val="190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F71C1-19B2-4C05-9FAC-8918262162A8}">
      <dsp:nvSpPr>
        <dsp:cNvPr id="0" name=""/>
        <dsp:cNvSpPr/>
      </dsp:nvSpPr>
      <dsp:spPr>
        <a:xfrm>
          <a:off x="5246707" y="4911578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31704"/>
            <a:satOff val="4420"/>
            <a:lumOff val="19522"/>
            <a:alphaOff val="0"/>
          </a:schemeClr>
        </a:solidFill>
        <a:ln w="12700" cap="flat" cmpd="sng" algn="ctr">
          <a:solidFill>
            <a:schemeClr val="accent1">
              <a:shade val="80000"/>
              <a:hueOff val="231704"/>
              <a:satOff val="4420"/>
              <a:lumOff val="195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399EA-C9C0-4EF7-8713-24E28C39A2C1}">
      <dsp:nvSpPr>
        <dsp:cNvPr id="0" name=""/>
        <dsp:cNvSpPr/>
      </dsp:nvSpPr>
      <dsp:spPr>
        <a:xfrm>
          <a:off x="9" y="5149430"/>
          <a:ext cx="6196887" cy="563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>
              <a:solidFill>
                <a:schemeClr val="tx1"/>
              </a:solidFill>
              <a:latin typeface="Optima"/>
            </a:rPr>
            <a:t>Plan de Capacitación no específico</a:t>
          </a:r>
          <a:endParaRPr lang="en-US" sz="1800" kern="1200" dirty="0">
            <a:solidFill>
              <a:schemeClr val="tx1"/>
            </a:solidFill>
            <a:latin typeface="Optima"/>
          </a:endParaRPr>
        </a:p>
      </dsp:txBody>
      <dsp:txXfrm>
        <a:off x="9" y="5149430"/>
        <a:ext cx="6196887" cy="563353"/>
      </dsp:txXfrm>
    </dsp:sp>
    <dsp:sp modelId="{DA70A3F0-06AE-4996-AB5B-C75D54614D44}">
      <dsp:nvSpPr>
        <dsp:cNvPr id="0" name=""/>
        <dsp:cNvSpPr/>
      </dsp:nvSpPr>
      <dsp:spPr>
        <a:xfrm>
          <a:off x="9" y="5712783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37355"/>
            <a:satOff val="4528"/>
            <a:lumOff val="19998"/>
            <a:alphaOff val="0"/>
          </a:schemeClr>
        </a:solidFill>
        <a:ln w="12700" cap="flat" cmpd="sng" algn="ctr">
          <a:solidFill>
            <a:schemeClr val="accent1">
              <a:shade val="80000"/>
              <a:hueOff val="237355"/>
              <a:satOff val="4528"/>
              <a:lumOff val="199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065617-FDD0-4AE4-97BD-FA13F35CB2D2}">
      <dsp:nvSpPr>
        <dsp:cNvPr id="0" name=""/>
        <dsp:cNvSpPr/>
      </dsp:nvSpPr>
      <dsp:spPr>
        <a:xfrm>
          <a:off x="874459" y="5712783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43007"/>
            <a:satOff val="4636"/>
            <a:lumOff val="20474"/>
            <a:alphaOff val="0"/>
          </a:schemeClr>
        </a:solidFill>
        <a:ln w="12700" cap="flat" cmpd="sng" algn="ctr">
          <a:solidFill>
            <a:schemeClr val="accent1">
              <a:shade val="80000"/>
              <a:hueOff val="243007"/>
              <a:satOff val="4636"/>
              <a:lumOff val="204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B9323-5105-41CC-A295-DF80A04AA28D}">
      <dsp:nvSpPr>
        <dsp:cNvPr id="0" name=""/>
        <dsp:cNvSpPr/>
      </dsp:nvSpPr>
      <dsp:spPr>
        <a:xfrm>
          <a:off x="1748909" y="5712783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48658"/>
            <a:satOff val="4744"/>
            <a:lumOff val="20950"/>
            <a:alphaOff val="0"/>
          </a:schemeClr>
        </a:solidFill>
        <a:ln w="12700" cap="flat" cmpd="sng" algn="ctr">
          <a:solidFill>
            <a:schemeClr val="accent1">
              <a:shade val="80000"/>
              <a:hueOff val="248658"/>
              <a:satOff val="4744"/>
              <a:lumOff val="209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D98BC-8B6E-4875-A37B-F3A4A7E53489}">
      <dsp:nvSpPr>
        <dsp:cNvPr id="0" name=""/>
        <dsp:cNvSpPr/>
      </dsp:nvSpPr>
      <dsp:spPr>
        <a:xfrm>
          <a:off x="2623358" y="5712783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54309"/>
            <a:satOff val="4852"/>
            <a:lumOff val="21427"/>
            <a:alphaOff val="0"/>
          </a:schemeClr>
        </a:solidFill>
        <a:ln w="12700" cap="flat" cmpd="sng" algn="ctr">
          <a:solidFill>
            <a:schemeClr val="accent1">
              <a:shade val="80000"/>
              <a:hueOff val="254309"/>
              <a:satOff val="4852"/>
              <a:lumOff val="214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5A422-80D1-49BA-BC1C-63FD4CF8D423}">
      <dsp:nvSpPr>
        <dsp:cNvPr id="0" name=""/>
        <dsp:cNvSpPr/>
      </dsp:nvSpPr>
      <dsp:spPr>
        <a:xfrm>
          <a:off x="3497808" y="5712783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59961"/>
            <a:satOff val="4959"/>
            <a:lumOff val="21903"/>
            <a:alphaOff val="0"/>
          </a:schemeClr>
        </a:solidFill>
        <a:ln w="12700" cap="flat" cmpd="sng" algn="ctr">
          <a:solidFill>
            <a:schemeClr val="accent1">
              <a:shade val="80000"/>
              <a:hueOff val="259961"/>
              <a:satOff val="4959"/>
              <a:lumOff val="219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2D9FC-1E3B-4B39-AD12-DCCEEE085881}">
      <dsp:nvSpPr>
        <dsp:cNvPr id="0" name=""/>
        <dsp:cNvSpPr/>
      </dsp:nvSpPr>
      <dsp:spPr>
        <a:xfrm>
          <a:off x="4372258" y="5712783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65612"/>
            <a:satOff val="5067"/>
            <a:lumOff val="22379"/>
            <a:alphaOff val="0"/>
          </a:schemeClr>
        </a:solidFill>
        <a:ln w="12700" cap="flat" cmpd="sng" algn="ctr">
          <a:solidFill>
            <a:schemeClr val="accent1">
              <a:shade val="80000"/>
              <a:hueOff val="265612"/>
              <a:satOff val="5067"/>
              <a:lumOff val="223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E6A7F-BDCB-49FD-AA00-EF61FE305BB2}">
      <dsp:nvSpPr>
        <dsp:cNvPr id="0" name=""/>
        <dsp:cNvSpPr/>
      </dsp:nvSpPr>
      <dsp:spPr>
        <a:xfrm>
          <a:off x="5246707" y="5712783"/>
          <a:ext cx="826251" cy="137708"/>
        </a:xfrm>
        <a:prstGeom prst="parallelogram">
          <a:avLst>
            <a:gd name="adj" fmla="val 140840"/>
          </a:avLst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C90AF-023F-471D-9CC0-B1249A450869}">
      <dsp:nvSpPr>
        <dsp:cNvPr id="0" name=""/>
        <dsp:cNvSpPr/>
      </dsp:nvSpPr>
      <dsp:spPr>
        <a:xfrm>
          <a:off x="378286" y="227158"/>
          <a:ext cx="7051592" cy="641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>
              <a:latin typeface="Optima"/>
            </a:rPr>
            <a:t>Falta de Identificación de Autoridades y Beneficiario </a:t>
          </a:r>
          <a:r>
            <a:rPr lang="es-AR" sz="2000" kern="1200" dirty="0" smtClean="0">
              <a:solidFill>
                <a:schemeClr val="tx1"/>
              </a:solidFill>
              <a:latin typeface="Optima"/>
            </a:rPr>
            <a:t>Final</a:t>
          </a:r>
          <a:endParaRPr lang="en-US" sz="2000" kern="1200" dirty="0">
            <a:solidFill>
              <a:schemeClr val="tx1"/>
            </a:solidFill>
            <a:latin typeface="Optima"/>
          </a:endParaRPr>
        </a:p>
      </dsp:txBody>
      <dsp:txXfrm>
        <a:off x="378286" y="227158"/>
        <a:ext cx="7051592" cy="641053"/>
      </dsp:txXfrm>
    </dsp:sp>
    <dsp:sp modelId="{FC398CD6-DE6C-4838-8A5B-410208EFD8EE}">
      <dsp:nvSpPr>
        <dsp:cNvPr id="0" name=""/>
        <dsp:cNvSpPr/>
      </dsp:nvSpPr>
      <dsp:spPr>
        <a:xfrm>
          <a:off x="391755" y="881686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ABB4B-9820-4F90-9B5B-6E420F871C98}">
      <dsp:nvSpPr>
        <dsp:cNvPr id="0" name=""/>
        <dsp:cNvSpPr/>
      </dsp:nvSpPr>
      <dsp:spPr>
        <a:xfrm>
          <a:off x="1386813" y="881686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11742"/>
            <a:satOff val="248"/>
            <a:lumOff val="661"/>
            <a:alphaOff val="0"/>
          </a:schemeClr>
        </a:solidFill>
        <a:ln w="12700" cap="flat" cmpd="sng" algn="ctr">
          <a:solidFill>
            <a:schemeClr val="accent2">
              <a:shade val="80000"/>
              <a:hueOff val="-11742"/>
              <a:satOff val="248"/>
              <a:lumOff val="6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F95A2F-7412-4272-8EC7-009173C5DB1B}">
      <dsp:nvSpPr>
        <dsp:cNvPr id="0" name=""/>
        <dsp:cNvSpPr/>
      </dsp:nvSpPr>
      <dsp:spPr>
        <a:xfrm>
          <a:off x="2381871" y="881686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23484"/>
            <a:satOff val="496"/>
            <a:lumOff val="1321"/>
            <a:alphaOff val="0"/>
          </a:schemeClr>
        </a:solidFill>
        <a:ln w="12700" cap="flat" cmpd="sng" algn="ctr">
          <a:solidFill>
            <a:schemeClr val="accent2">
              <a:shade val="80000"/>
              <a:hueOff val="-23484"/>
              <a:satOff val="496"/>
              <a:lumOff val="13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D72BB-0CA9-4F20-BB6C-D44F255FD5AE}">
      <dsp:nvSpPr>
        <dsp:cNvPr id="0" name=""/>
        <dsp:cNvSpPr/>
      </dsp:nvSpPr>
      <dsp:spPr>
        <a:xfrm>
          <a:off x="3376929" y="881686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35225"/>
            <a:satOff val="744"/>
            <a:lumOff val="1982"/>
            <a:alphaOff val="0"/>
          </a:schemeClr>
        </a:solidFill>
        <a:ln w="12700" cap="flat" cmpd="sng" algn="ctr">
          <a:solidFill>
            <a:schemeClr val="accent2">
              <a:shade val="80000"/>
              <a:hueOff val="-35225"/>
              <a:satOff val="744"/>
              <a:lumOff val="19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C74EA-4F55-4EC9-BFE0-6D277B305BB0}">
      <dsp:nvSpPr>
        <dsp:cNvPr id="0" name=""/>
        <dsp:cNvSpPr/>
      </dsp:nvSpPr>
      <dsp:spPr>
        <a:xfrm>
          <a:off x="4371987" y="881686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46967"/>
            <a:satOff val="992"/>
            <a:lumOff val="2642"/>
            <a:alphaOff val="0"/>
          </a:schemeClr>
        </a:solidFill>
        <a:ln w="12700" cap="flat" cmpd="sng" algn="ctr">
          <a:solidFill>
            <a:schemeClr val="accent2">
              <a:shade val="80000"/>
              <a:hueOff val="-46967"/>
              <a:satOff val="992"/>
              <a:lumOff val="26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43735-B6C6-42B1-8E56-5318E768CF04}">
      <dsp:nvSpPr>
        <dsp:cNvPr id="0" name=""/>
        <dsp:cNvSpPr/>
      </dsp:nvSpPr>
      <dsp:spPr>
        <a:xfrm>
          <a:off x="5367045" y="881686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58709"/>
            <a:satOff val="1240"/>
            <a:lumOff val="3303"/>
            <a:alphaOff val="0"/>
          </a:schemeClr>
        </a:solidFill>
        <a:ln w="12700" cap="flat" cmpd="sng" algn="ctr">
          <a:solidFill>
            <a:schemeClr val="accent2">
              <a:shade val="80000"/>
              <a:hueOff val="-58709"/>
              <a:satOff val="1240"/>
              <a:lumOff val="33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08DC7-5972-4034-80AA-C6DBB6733704}">
      <dsp:nvSpPr>
        <dsp:cNvPr id="0" name=""/>
        <dsp:cNvSpPr/>
      </dsp:nvSpPr>
      <dsp:spPr>
        <a:xfrm>
          <a:off x="6362103" y="881686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70451"/>
            <a:satOff val="1488"/>
            <a:lumOff val="3963"/>
            <a:alphaOff val="0"/>
          </a:schemeClr>
        </a:solidFill>
        <a:ln w="12700" cap="flat" cmpd="sng" algn="ctr">
          <a:solidFill>
            <a:schemeClr val="accent2">
              <a:shade val="80000"/>
              <a:hueOff val="-70451"/>
              <a:satOff val="1488"/>
              <a:lumOff val="39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A6695-0BCF-4A4C-9F63-DBED446269BA}">
      <dsp:nvSpPr>
        <dsp:cNvPr id="0" name=""/>
        <dsp:cNvSpPr/>
      </dsp:nvSpPr>
      <dsp:spPr>
        <a:xfrm>
          <a:off x="364818" y="1182413"/>
          <a:ext cx="6642952" cy="641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Optima"/>
            </a:rPr>
            <a:t>No identificación de PEPs </a:t>
          </a:r>
          <a:endParaRPr lang="en-US" sz="2000" kern="1200" dirty="0">
            <a:latin typeface="Optima"/>
          </a:endParaRPr>
        </a:p>
      </dsp:txBody>
      <dsp:txXfrm>
        <a:off x="364818" y="1182413"/>
        <a:ext cx="6642952" cy="641053"/>
      </dsp:txXfrm>
    </dsp:sp>
    <dsp:sp modelId="{382D039E-3BB5-454B-97F6-441344A2785A}">
      <dsp:nvSpPr>
        <dsp:cNvPr id="0" name=""/>
        <dsp:cNvSpPr/>
      </dsp:nvSpPr>
      <dsp:spPr>
        <a:xfrm>
          <a:off x="391755" y="1796505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82193"/>
            <a:satOff val="1736"/>
            <a:lumOff val="4624"/>
            <a:alphaOff val="0"/>
          </a:schemeClr>
        </a:solidFill>
        <a:ln w="12700" cap="flat" cmpd="sng" algn="ctr">
          <a:solidFill>
            <a:schemeClr val="accent2">
              <a:shade val="80000"/>
              <a:hueOff val="-82193"/>
              <a:satOff val="1736"/>
              <a:lumOff val="46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CDABF-DCDE-4F03-ACF2-7A82F04FE0AE}">
      <dsp:nvSpPr>
        <dsp:cNvPr id="0" name=""/>
        <dsp:cNvSpPr/>
      </dsp:nvSpPr>
      <dsp:spPr>
        <a:xfrm>
          <a:off x="1386813" y="1796505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93935"/>
            <a:satOff val="1984"/>
            <a:lumOff val="5284"/>
            <a:alphaOff val="0"/>
          </a:schemeClr>
        </a:solidFill>
        <a:ln w="12700" cap="flat" cmpd="sng" algn="ctr">
          <a:solidFill>
            <a:schemeClr val="accent2">
              <a:shade val="80000"/>
              <a:hueOff val="-93935"/>
              <a:satOff val="1984"/>
              <a:lumOff val="52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CB3F4-67B0-432C-8075-99B616A6C984}">
      <dsp:nvSpPr>
        <dsp:cNvPr id="0" name=""/>
        <dsp:cNvSpPr/>
      </dsp:nvSpPr>
      <dsp:spPr>
        <a:xfrm>
          <a:off x="2381871" y="1796505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105676"/>
            <a:satOff val="2232"/>
            <a:lumOff val="5945"/>
            <a:alphaOff val="0"/>
          </a:schemeClr>
        </a:solidFill>
        <a:ln w="12700" cap="flat" cmpd="sng" algn="ctr">
          <a:solidFill>
            <a:schemeClr val="accent2">
              <a:shade val="80000"/>
              <a:hueOff val="-105676"/>
              <a:satOff val="2232"/>
              <a:lumOff val="59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57318-6292-47B8-B1AE-6252216E486D}">
      <dsp:nvSpPr>
        <dsp:cNvPr id="0" name=""/>
        <dsp:cNvSpPr/>
      </dsp:nvSpPr>
      <dsp:spPr>
        <a:xfrm>
          <a:off x="3376929" y="1796505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117418"/>
            <a:satOff val="2480"/>
            <a:lumOff val="6605"/>
            <a:alphaOff val="0"/>
          </a:schemeClr>
        </a:solidFill>
        <a:ln w="12700" cap="flat" cmpd="sng" algn="ctr">
          <a:solidFill>
            <a:schemeClr val="accent2">
              <a:shade val="80000"/>
              <a:hueOff val="-117418"/>
              <a:satOff val="2480"/>
              <a:lumOff val="66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2B125-0F7A-4BB6-A5EC-D85373CB6726}">
      <dsp:nvSpPr>
        <dsp:cNvPr id="0" name=""/>
        <dsp:cNvSpPr/>
      </dsp:nvSpPr>
      <dsp:spPr>
        <a:xfrm>
          <a:off x="4371987" y="1796505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129160"/>
            <a:satOff val="2727"/>
            <a:lumOff val="7266"/>
            <a:alphaOff val="0"/>
          </a:schemeClr>
        </a:solidFill>
        <a:ln w="12700" cap="flat" cmpd="sng" algn="ctr">
          <a:solidFill>
            <a:schemeClr val="accent2">
              <a:shade val="80000"/>
              <a:hueOff val="-129160"/>
              <a:satOff val="2727"/>
              <a:lumOff val="72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8C615-F447-43C0-BE6F-1D2701FCF8CA}">
      <dsp:nvSpPr>
        <dsp:cNvPr id="0" name=""/>
        <dsp:cNvSpPr/>
      </dsp:nvSpPr>
      <dsp:spPr>
        <a:xfrm>
          <a:off x="5367045" y="1796505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140902"/>
            <a:satOff val="2975"/>
            <a:lumOff val="7926"/>
            <a:alphaOff val="0"/>
          </a:schemeClr>
        </a:solidFill>
        <a:ln w="12700" cap="flat" cmpd="sng" algn="ctr">
          <a:solidFill>
            <a:schemeClr val="accent2">
              <a:shade val="80000"/>
              <a:hueOff val="-140902"/>
              <a:satOff val="2975"/>
              <a:lumOff val="79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A7B0F-864E-4EFC-BB62-98093A3C4CAB}">
      <dsp:nvSpPr>
        <dsp:cNvPr id="0" name=""/>
        <dsp:cNvSpPr/>
      </dsp:nvSpPr>
      <dsp:spPr>
        <a:xfrm>
          <a:off x="6362103" y="1796505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152644"/>
            <a:satOff val="3223"/>
            <a:lumOff val="8587"/>
            <a:alphaOff val="0"/>
          </a:schemeClr>
        </a:solidFill>
        <a:ln w="12700" cap="flat" cmpd="sng" algn="ctr">
          <a:solidFill>
            <a:schemeClr val="accent2">
              <a:shade val="80000"/>
              <a:hueOff val="-152644"/>
              <a:satOff val="3223"/>
              <a:lumOff val="85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C6C68-765F-472A-9BC9-7E5821A139D9}">
      <dsp:nvSpPr>
        <dsp:cNvPr id="0" name=""/>
        <dsp:cNvSpPr/>
      </dsp:nvSpPr>
      <dsp:spPr>
        <a:xfrm>
          <a:off x="364818" y="2097232"/>
          <a:ext cx="6642952" cy="641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Optima"/>
            </a:rPr>
            <a:t>Falta de verificación contra listas de control</a:t>
          </a:r>
          <a:endParaRPr lang="en-US" sz="2000" kern="1200" dirty="0">
            <a:latin typeface="Optima"/>
          </a:endParaRPr>
        </a:p>
      </dsp:txBody>
      <dsp:txXfrm>
        <a:off x="364818" y="2097232"/>
        <a:ext cx="6642952" cy="641053"/>
      </dsp:txXfrm>
    </dsp:sp>
    <dsp:sp modelId="{C1BD3CAE-6787-4D21-A6DE-63448CF3412F}">
      <dsp:nvSpPr>
        <dsp:cNvPr id="0" name=""/>
        <dsp:cNvSpPr/>
      </dsp:nvSpPr>
      <dsp:spPr>
        <a:xfrm>
          <a:off x="391755" y="2711323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164386"/>
            <a:satOff val="3471"/>
            <a:lumOff val="9247"/>
            <a:alphaOff val="0"/>
          </a:schemeClr>
        </a:solidFill>
        <a:ln w="12700" cap="flat" cmpd="sng" algn="ctr">
          <a:solidFill>
            <a:schemeClr val="accent2">
              <a:shade val="80000"/>
              <a:hueOff val="-164386"/>
              <a:satOff val="3471"/>
              <a:lumOff val="92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DC494-04B7-4892-A389-6C0612072632}">
      <dsp:nvSpPr>
        <dsp:cNvPr id="0" name=""/>
        <dsp:cNvSpPr/>
      </dsp:nvSpPr>
      <dsp:spPr>
        <a:xfrm>
          <a:off x="1386813" y="2711323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176127"/>
            <a:satOff val="3719"/>
            <a:lumOff val="9908"/>
            <a:alphaOff val="0"/>
          </a:schemeClr>
        </a:solidFill>
        <a:ln w="12700" cap="flat" cmpd="sng" algn="ctr">
          <a:solidFill>
            <a:schemeClr val="accent2">
              <a:shade val="80000"/>
              <a:hueOff val="-176127"/>
              <a:satOff val="3719"/>
              <a:lumOff val="99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9F998-F5D1-4DA4-B097-E47332D38AD6}">
      <dsp:nvSpPr>
        <dsp:cNvPr id="0" name=""/>
        <dsp:cNvSpPr/>
      </dsp:nvSpPr>
      <dsp:spPr>
        <a:xfrm>
          <a:off x="2381871" y="2711323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187869"/>
            <a:satOff val="3967"/>
            <a:lumOff val="10568"/>
            <a:alphaOff val="0"/>
          </a:schemeClr>
        </a:solidFill>
        <a:ln w="12700" cap="flat" cmpd="sng" algn="ctr">
          <a:solidFill>
            <a:schemeClr val="accent2">
              <a:shade val="80000"/>
              <a:hueOff val="-187869"/>
              <a:satOff val="3967"/>
              <a:lumOff val="105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29319-2F43-47E0-A809-7589D6E211D4}">
      <dsp:nvSpPr>
        <dsp:cNvPr id="0" name=""/>
        <dsp:cNvSpPr/>
      </dsp:nvSpPr>
      <dsp:spPr>
        <a:xfrm>
          <a:off x="3376929" y="2711323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199611"/>
            <a:satOff val="4215"/>
            <a:lumOff val="11229"/>
            <a:alphaOff val="0"/>
          </a:schemeClr>
        </a:solidFill>
        <a:ln w="12700" cap="flat" cmpd="sng" algn="ctr">
          <a:solidFill>
            <a:schemeClr val="accent2">
              <a:shade val="80000"/>
              <a:hueOff val="-199611"/>
              <a:satOff val="4215"/>
              <a:lumOff val="112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EFB9F-8AB8-40E6-B066-4BD61D07100C}">
      <dsp:nvSpPr>
        <dsp:cNvPr id="0" name=""/>
        <dsp:cNvSpPr/>
      </dsp:nvSpPr>
      <dsp:spPr>
        <a:xfrm>
          <a:off x="4371987" y="2711323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211353"/>
            <a:satOff val="4463"/>
            <a:lumOff val="11889"/>
            <a:alphaOff val="0"/>
          </a:schemeClr>
        </a:solidFill>
        <a:ln w="12700" cap="flat" cmpd="sng" algn="ctr">
          <a:solidFill>
            <a:schemeClr val="accent2">
              <a:shade val="80000"/>
              <a:hueOff val="-211353"/>
              <a:satOff val="4463"/>
              <a:lumOff val="118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E84A6-EE11-4F60-992A-5743C40635BE}">
      <dsp:nvSpPr>
        <dsp:cNvPr id="0" name=""/>
        <dsp:cNvSpPr/>
      </dsp:nvSpPr>
      <dsp:spPr>
        <a:xfrm>
          <a:off x="5367045" y="2711323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223095"/>
            <a:satOff val="4711"/>
            <a:lumOff val="12550"/>
            <a:alphaOff val="0"/>
          </a:schemeClr>
        </a:solidFill>
        <a:ln w="12700" cap="flat" cmpd="sng" algn="ctr">
          <a:solidFill>
            <a:schemeClr val="accent2">
              <a:shade val="80000"/>
              <a:hueOff val="-223095"/>
              <a:satOff val="4711"/>
              <a:lumOff val="125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51C80-4D3C-4AC0-9FEF-96B324534CF8}">
      <dsp:nvSpPr>
        <dsp:cNvPr id="0" name=""/>
        <dsp:cNvSpPr/>
      </dsp:nvSpPr>
      <dsp:spPr>
        <a:xfrm>
          <a:off x="6362103" y="2711323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234837"/>
            <a:satOff val="4959"/>
            <a:lumOff val="13210"/>
            <a:alphaOff val="0"/>
          </a:schemeClr>
        </a:solidFill>
        <a:ln w="12700" cap="flat" cmpd="sng" algn="ctr">
          <a:solidFill>
            <a:schemeClr val="accent2">
              <a:shade val="80000"/>
              <a:hueOff val="-234837"/>
              <a:satOff val="4959"/>
              <a:lumOff val="132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FFF2B-22BF-4C94-8CF8-4985744F836E}">
      <dsp:nvSpPr>
        <dsp:cNvPr id="0" name=""/>
        <dsp:cNvSpPr/>
      </dsp:nvSpPr>
      <dsp:spPr>
        <a:xfrm>
          <a:off x="391755" y="2985087"/>
          <a:ext cx="7051592" cy="641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>
              <a:latin typeface="Optima"/>
            </a:rPr>
            <a:t>No aplicación de Debida diligencia reforzada (clientes HR)</a:t>
          </a:r>
          <a:endParaRPr lang="en-US" sz="2000" kern="1200" dirty="0">
            <a:latin typeface="Optima"/>
          </a:endParaRPr>
        </a:p>
      </dsp:txBody>
      <dsp:txXfrm>
        <a:off x="391755" y="2985087"/>
        <a:ext cx="7051592" cy="641053"/>
      </dsp:txXfrm>
    </dsp:sp>
    <dsp:sp modelId="{C7DC2514-70B1-497A-9126-9CDC4B835863}">
      <dsp:nvSpPr>
        <dsp:cNvPr id="0" name=""/>
        <dsp:cNvSpPr/>
      </dsp:nvSpPr>
      <dsp:spPr>
        <a:xfrm>
          <a:off x="391755" y="3626141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246578"/>
            <a:satOff val="5207"/>
            <a:lumOff val="13871"/>
            <a:alphaOff val="0"/>
          </a:schemeClr>
        </a:solidFill>
        <a:ln w="12700" cap="flat" cmpd="sng" algn="ctr">
          <a:solidFill>
            <a:schemeClr val="accent2">
              <a:shade val="80000"/>
              <a:hueOff val="-246578"/>
              <a:satOff val="5207"/>
              <a:lumOff val="138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B7EB1-6496-4A35-A1CC-1A45B0A462C0}">
      <dsp:nvSpPr>
        <dsp:cNvPr id="0" name=""/>
        <dsp:cNvSpPr/>
      </dsp:nvSpPr>
      <dsp:spPr>
        <a:xfrm>
          <a:off x="1386813" y="3626141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258320"/>
            <a:satOff val="5455"/>
            <a:lumOff val="14531"/>
            <a:alphaOff val="0"/>
          </a:schemeClr>
        </a:solidFill>
        <a:ln w="12700" cap="flat" cmpd="sng" algn="ctr">
          <a:solidFill>
            <a:schemeClr val="accent2">
              <a:shade val="80000"/>
              <a:hueOff val="-258320"/>
              <a:satOff val="5455"/>
              <a:lumOff val="145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E6FA8-E207-4F9F-809D-3152007C893B}">
      <dsp:nvSpPr>
        <dsp:cNvPr id="0" name=""/>
        <dsp:cNvSpPr/>
      </dsp:nvSpPr>
      <dsp:spPr>
        <a:xfrm>
          <a:off x="2381871" y="3626141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270062"/>
            <a:satOff val="5703"/>
            <a:lumOff val="15192"/>
            <a:alphaOff val="0"/>
          </a:schemeClr>
        </a:solidFill>
        <a:ln w="12700" cap="flat" cmpd="sng" algn="ctr">
          <a:solidFill>
            <a:schemeClr val="accent2">
              <a:shade val="80000"/>
              <a:hueOff val="-270062"/>
              <a:satOff val="5703"/>
              <a:lumOff val="151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DA0F8-3256-46D0-8448-8D5A35B90930}">
      <dsp:nvSpPr>
        <dsp:cNvPr id="0" name=""/>
        <dsp:cNvSpPr/>
      </dsp:nvSpPr>
      <dsp:spPr>
        <a:xfrm>
          <a:off x="3376929" y="3626141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281804"/>
            <a:satOff val="5951"/>
            <a:lumOff val="15852"/>
            <a:alphaOff val="0"/>
          </a:schemeClr>
        </a:solidFill>
        <a:ln w="12700" cap="flat" cmpd="sng" algn="ctr">
          <a:solidFill>
            <a:schemeClr val="accent2">
              <a:shade val="80000"/>
              <a:hueOff val="-281804"/>
              <a:satOff val="5951"/>
              <a:lumOff val="158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74A7C-0D9F-43D9-BA02-45B658B029AA}">
      <dsp:nvSpPr>
        <dsp:cNvPr id="0" name=""/>
        <dsp:cNvSpPr/>
      </dsp:nvSpPr>
      <dsp:spPr>
        <a:xfrm>
          <a:off x="4371987" y="3626141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293546"/>
            <a:satOff val="6199"/>
            <a:lumOff val="16513"/>
            <a:alphaOff val="0"/>
          </a:schemeClr>
        </a:solidFill>
        <a:ln w="12700" cap="flat" cmpd="sng" algn="ctr">
          <a:solidFill>
            <a:schemeClr val="accent2">
              <a:shade val="80000"/>
              <a:hueOff val="-293546"/>
              <a:satOff val="6199"/>
              <a:lumOff val="16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A8E75-AE47-4AF3-8D3E-42C49F1284CB}">
      <dsp:nvSpPr>
        <dsp:cNvPr id="0" name=""/>
        <dsp:cNvSpPr/>
      </dsp:nvSpPr>
      <dsp:spPr>
        <a:xfrm>
          <a:off x="5367045" y="3626141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305288"/>
            <a:satOff val="6447"/>
            <a:lumOff val="17173"/>
            <a:alphaOff val="0"/>
          </a:schemeClr>
        </a:solidFill>
        <a:ln w="12700" cap="flat" cmpd="sng" algn="ctr">
          <a:solidFill>
            <a:schemeClr val="accent2">
              <a:shade val="80000"/>
              <a:hueOff val="-305288"/>
              <a:satOff val="6447"/>
              <a:lumOff val="171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607D2-1F9E-4F2D-8FCC-4C5566018383}">
      <dsp:nvSpPr>
        <dsp:cNvPr id="0" name=""/>
        <dsp:cNvSpPr/>
      </dsp:nvSpPr>
      <dsp:spPr>
        <a:xfrm>
          <a:off x="6362103" y="3626141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317029"/>
            <a:satOff val="6695"/>
            <a:lumOff val="17834"/>
            <a:alphaOff val="0"/>
          </a:schemeClr>
        </a:solidFill>
        <a:ln w="12700" cap="flat" cmpd="sng" algn="ctr">
          <a:solidFill>
            <a:schemeClr val="accent2">
              <a:shade val="80000"/>
              <a:hueOff val="-317029"/>
              <a:satOff val="6695"/>
              <a:lumOff val="178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43565-1C4D-4C11-A1F3-65B1E74561B3}">
      <dsp:nvSpPr>
        <dsp:cNvPr id="0" name=""/>
        <dsp:cNvSpPr/>
      </dsp:nvSpPr>
      <dsp:spPr>
        <a:xfrm>
          <a:off x="391755" y="3899905"/>
          <a:ext cx="7051592" cy="641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>
              <a:latin typeface="Optima"/>
            </a:rPr>
            <a:t>Perfiles de Cliente deficientes</a:t>
          </a:r>
        </a:p>
      </dsp:txBody>
      <dsp:txXfrm>
        <a:off x="391755" y="3899905"/>
        <a:ext cx="7051592" cy="641053"/>
      </dsp:txXfrm>
    </dsp:sp>
    <dsp:sp modelId="{2E968A96-BA5B-45F3-9600-99B95B10E538}">
      <dsp:nvSpPr>
        <dsp:cNvPr id="0" name=""/>
        <dsp:cNvSpPr/>
      </dsp:nvSpPr>
      <dsp:spPr>
        <a:xfrm>
          <a:off x="391755" y="4540959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328771"/>
            <a:satOff val="6943"/>
            <a:lumOff val="18494"/>
            <a:alphaOff val="0"/>
          </a:schemeClr>
        </a:solidFill>
        <a:ln w="12700" cap="flat" cmpd="sng" algn="ctr">
          <a:solidFill>
            <a:schemeClr val="accent2">
              <a:shade val="80000"/>
              <a:hueOff val="-328771"/>
              <a:satOff val="6943"/>
              <a:lumOff val="184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80AC03-75FC-4BE4-B9AC-F761CDFC875A}">
      <dsp:nvSpPr>
        <dsp:cNvPr id="0" name=""/>
        <dsp:cNvSpPr/>
      </dsp:nvSpPr>
      <dsp:spPr>
        <a:xfrm>
          <a:off x="1386813" y="4540959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340513"/>
            <a:satOff val="7191"/>
            <a:lumOff val="19155"/>
            <a:alphaOff val="0"/>
          </a:schemeClr>
        </a:solidFill>
        <a:ln w="12700" cap="flat" cmpd="sng" algn="ctr">
          <a:solidFill>
            <a:schemeClr val="accent2">
              <a:shade val="80000"/>
              <a:hueOff val="-340513"/>
              <a:satOff val="7191"/>
              <a:lumOff val="191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EB146-B6D0-4A1B-A441-CF8C663821AF}">
      <dsp:nvSpPr>
        <dsp:cNvPr id="0" name=""/>
        <dsp:cNvSpPr/>
      </dsp:nvSpPr>
      <dsp:spPr>
        <a:xfrm>
          <a:off x="2381871" y="4540959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352255"/>
            <a:satOff val="7439"/>
            <a:lumOff val="19815"/>
            <a:alphaOff val="0"/>
          </a:schemeClr>
        </a:solidFill>
        <a:ln w="12700" cap="flat" cmpd="sng" algn="ctr">
          <a:solidFill>
            <a:schemeClr val="accent2">
              <a:shade val="80000"/>
              <a:hueOff val="-352255"/>
              <a:satOff val="7439"/>
              <a:lumOff val="198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06BB8-B20B-459E-96A3-21C85672AA2F}">
      <dsp:nvSpPr>
        <dsp:cNvPr id="0" name=""/>
        <dsp:cNvSpPr/>
      </dsp:nvSpPr>
      <dsp:spPr>
        <a:xfrm>
          <a:off x="3376929" y="4540959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363997"/>
            <a:satOff val="7686"/>
            <a:lumOff val="20476"/>
            <a:alphaOff val="0"/>
          </a:schemeClr>
        </a:solidFill>
        <a:ln w="12700" cap="flat" cmpd="sng" algn="ctr">
          <a:solidFill>
            <a:schemeClr val="accent2">
              <a:shade val="80000"/>
              <a:hueOff val="-363997"/>
              <a:satOff val="7686"/>
              <a:lumOff val="204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0087A-2F31-4F4E-B41B-1B149A355F38}">
      <dsp:nvSpPr>
        <dsp:cNvPr id="0" name=""/>
        <dsp:cNvSpPr/>
      </dsp:nvSpPr>
      <dsp:spPr>
        <a:xfrm>
          <a:off x="4371987" y="4540959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375739"/>
            <a:satOff val="7934"/>
            <a:lumOff val="21136"/>
            <a:alphaOff val="0"/>
          </a:schemeClr>
        </a:solidFill>
        <a:ln w="12700" cap="flat" cmpd="sng" algn="ctr">
          <a:solidFill>
            <a:schemeClr val="accent2">
              <a:shade val="80000"/>
              <a:hueOff val="-375739"/>
              <a:satOff val="7934"/>
              <a:lumOff val="211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35E7D-A45F-4479-B50E-4F9B04A30CA5}">
      <dsp:nvSpPr>
        <dsp:cNvPr id="0" name=""/>
        <dsp:cNvSpPr/>
      </dsp:nvSpPr>
      <dsp:spPr>
        <a:xfrm>
          <a:off x="5367045" y="4540959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387480"/>
            <a:satOff val="8182"/>
            <a:lumOff val="21797"/>
            <a:alphaOff val="0"/>
          </a:schemeClr>
        </a:solidFill>
        <a:ln w="12700" cap="flat" cmpd="sng" algn="ctr">
          <a:solidFill>
            <a:schemeClr val="accent2">
              <a:shade val="80000"/>
              <a:hueOff val="-387480"/>
              <a:satOff val="8182"/>
              <a:lumOff val="217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A3181-3E8F-41DA-ABF3-DF510811C34A}">
      <dsp:nvSpPr>
        <dsp:cNvPr id="0" name=""/>
        <dsp:cNvSpPr/>
      </dsp:nvSpPr>
      <dsp:spPr>
        <a:xfrm>
          <a:off x="6362103" y="4540959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399222"/>
            <a:satOff val="8430"/>
            <a:lumOff val="22457"/>
            <a:alphaOff val="0"/>
          </a:schemeClr>
        </a:solidFill>
        <a:ln w="12700" cap="flat" cmpd="sng" algn="ctr">
          <a:solidFill>
            <a:schemeClr val="accent2">
              <a:shade val="80000"/>
              <a:hueOff val="-399222"/>
              <a:satOff val="8430"/>
              <a:lumOff val="224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6E3BF-BC6E-4DD8-B3C6-EB3325389315}">
      <dsp:nvSpPr>
        <dsp:cNvPr id="0" name=""/>
        <dsp:cNvSpPr/>
      </dsp:nvSpPr>
      <dsp:spPr>
        <a:xfrm>
          <a:off x="391755" y="4814724"/>
          <a:ext cx="7051592" cy="641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>
              <a:latin typeface="Optima"/>
            </a:rPr>
            <a:t>Ausencia de Documentación Respaldatoria en Legajos</a:t>
          </a:r>
        </a:p>
      </dsp:txBody>
      <dsp:txXfrm>
        <a:off x="391755" y="4814724"/>
        <a:ext cx="7051592" cy="641053"/>
      </dsp:txXfrm>
    </dsp:sp>
    <dsp:sp modelId="{9522339A-E426-42DE-9269-7FA3DB93D836}">
      <dsp:nvSpPr>
        <dsp:cNvPr id="0" name=""/>
        <dsp:cNvSpPr/>
      </dsp:nvSpPr>
      <dsp:spPr>
        <a:xfrm>
          <a:off x="391755" y="5455777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410964"/>
            <a:satOff val="8678"/>
            <a:lumOff val="23118"/>
            <a:alphaOff val="0"/>
          </a:schemeClr>
        </a:solidFill>
        <a:ln w="12700" cap="flat" cmpd="sng" algn="ctr">
          <a:solidFill>
            <a:schemeClr val="accent2">
              <a:shade val="80000"/>
              <a:hueOff val="-410964"/>
              <a:satOff val="8678"/>
              <a:lumOff val="23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1150C-E5AD-4D43-83D0-9D0152398192}">
      <dsp:nvSpPr>
        <dsp:cNvPr id="0" name=""/>
        <dsp:cNvSpPr/>
      </dsp:nvSpPr>
      <dsp:spPr>
        <a:xfrm>
          <a:off x="1386813" y="5455777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422706"/>
            <a:satOff val="8926"/>
            <a:lumOff val="23778"/>
            <a:alphaOff val="0"/>
          </a:schemeClr>
        </a:solidFill>
        <a:ln w="12700" cap="flat" cmpd="sng" algn="ctr">
          <a:solidFill>
            <a:schemeClr val="accent2">
              <a:shade val="80000"/>
              <a:hueOff val="-422706"/>
              <a:satOff val="8926"/>
              <a:lumOff val="237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B5E4A4-04E3-4E6B-B617-4392F36BBB44}">
      <dsp:nvSpPr>
        <dsp:cNvPr id="0" name=""/>
        <dsp:cNvSpPr/>
      </dsp:nvSpPr>
      <dsp:spPr>
        <a:xfrm>
          <a:off x="2381871" y="5455777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434448"/>
            <a:satOff val="9174"/>
            <a:lumOff val="24439"/>
            <a:alphaOff val="0"/>
          </a:schemeClr>
        </a:solidFill>
        <a:ln w="12700" cap="flat" cmpd="sng" algn="ctr">
          <a:solidFill>
            <a:schemeClr val="accent2">
              <a:shade val="80000"/>
              <a:hueOff val="-434448"/>
              <a:satOff val="9174"/>
              <a:lumOff val="244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446C5-AA70-4A60-9B64-A7D624009B65}">
      <dsp:nvSpPr>
        <dsp:cNvPr id="0" name=""/>
        <dsp:cNvSpPr/>
      </dsp:nvSpPr>
      <dsp:spPr>
        <a:xfrm>
          <a:off x="3376929" y="5455777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446190"/>
            <a:satOff val="9422"/>
            <a:lumOff val="25099"/>
            <a:alphaOff val="0"/>
          </a:schemeClr>
        </a:solidFill>
        <a:ln w="12700" cap="flat" cmpd="sng" algn="ctr">
          <a:solidFill>
            <a:schemeClr val="accent2">
              <a:shade val="80000"/>
              <a:hueOff val="-446190"/>
              <a:satOff val="9422"/>
              <a:lumOff val="250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6E327-C692-4E70-93EF-62B5DA3DE380}">
      <dsp:nvSpPr>
        <dsp:cNvPr id="0" name=""/>
        <dsp:cNvSpPr/>
      </dsp:nvSpPr>
      <dsp:spPr>
        <a:xfrm>
          <a:off x="4371987" y="5455777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457931"/>
            <a:satOff val="9670"/>
            <a:lumOff val="25760"/>
            <a:alphaOff val="0"/>
          </a:schemeClr>
        </a:solidFill>
        <a:ln w="12700" cap="flat" cmpd="sng" algn="ctr">
          <a:solidFill>
            <a:schemeClr val="accent2">
              <a:shade val="80000"/>
              <a:hueOff val="-457931"/>
              <a:satOff val="9670"/>
              <a:lumOff val="257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F970E-FF1A-4AE1-AB72-7B94312F6E84}">
      <dsp:nvSpPr>
        <dsp:cNvPr id="0" name=""/>
        <dsp:cNvSpPr/>
      </dsp:nvSpPr>
      <dsp:spPr>
        <a:xfrm>
          <a:off x="5367045" y="5455777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469673"/>
            <a:satOff val="9918"/>
            <a:lumOff val="26420"/>
            <a:alphaOff val="0"/>
          </a:schemeClr>
        </a:solidFill>
        <a:ln w="12700" cap="flat" cmpd="sng" algn="ctr">
          <a:solidFill>
            <a:schemeClr val="accent2">
              <a:shade val="80000"/>
              <a:hueOff val="-469673"/>
              <a:satOff val="9918"/>
              <a:lumOff val="264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4106A-685E-4601-AF8F-43E69847A0DB}">
      <dsp:nvSpPr>
        <dsp:cNvPr id="0" name=""/>
        <dsp:cNvSpPr/>
      </dsp:nvSpPr>
      <dsp:spPr>
        <a:xfrm>
          <a:off x="6362103" y="5455777"/>
          <a:ext cx="940212" cy="156702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04F32-80DF-4CBE-9EB9-72325E2E349E}">
      <dsp:nvSpPr>
        <dsp:cNvPr id="0" name=""/>
        <dsp:cNvSpPr/>
      </dsp:nvSpPr>
      <dsp:spPr>
        <a:xfrm>
          <a:off x="-861863" y="1983"/>
          <a:ext cx="6110892" cy="555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noProof="0" dirty="0" smtClean="0">
              <a:latin typeface="Optima"/>
            </a:rPr>
            <a:t>Deficiencias en los Sistemas de Monitoreo</a:t>
          </a:r>
          <a:endParaRPr lang="es-AR" sz="2000" kern="1200" noProof="0" dirty="0">
            <a:latin typeface="Optima"/>
          </a:endParaRPr>
        </a:p>
      </dsp:txBody>
      <dsp:txXfrm>
        <a:off x="-861863" y="1983"/>
        <a:ext cx="6110892" cy="555535"/>
      </dsp:txXfrm>
    </dsp:sp>
    <dsp:sp modelId="{D13EE427-7AC1-4B3E-B855-93CA9477EAB6}">
      <dsp:nvSpPr>
        <dsp:cNvPr id="0" name=""/>
        <dsp:cNvSpPr/>
      </dsp:nvSpPr>
      <dsp:spPr>
        <a:xfrm>
          <a:off x="-861863" y="557519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50E4E-3785-4476-8B5D-CAC3D826C4F9}">
      <dsp:nvSpPr>
        <dsp:cNvPr id="0" name=""/>
        <dsp:cNvSpPr/>
      </dsp:nvSpPr>
      <dsp:spPr>
        <a:xfrm>
          <a:off x="451" y="557519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398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3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08E77-44AF-4BFE-9FFC-806DAE36F789}">
      <dsp:nvSpPr>
        <dsp:cNvPr id="0" name=""/>
        <dsp:cNvSpPr/>
      </dsp:nvSpPr>
      <dsp:spPr>
        <a:xfrm>
          <a:off x="862766" y="557519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795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7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756ED-5251-411D-89D4-F25D21AC4386}">
      <dsp:nvSpPr>
        <dsp:cNvPr id="0" name=""/>
        <dsp:cNvSpPr/>
      </dsp:nvSpPr>
      <dsp:spPr>
        <a:xfrm>
          <a:off x="1725081" y="557519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1193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1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28DB8-43B5-4933-B61A-15697EE897C1}">
      <dsp:nvSpPr>
        <dsp:cNvPr id="0" name=""/>
        <dsp:cNvSpPr/>
      </dsp:nvSpPr>
      <dsp:spPr>
        <a:xfrm>
          <a:off x="2587395" y="557519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1591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5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4AF49-F18C-4407-B3D3-D069AE31514E}">
      <dsp:nvSpPr>
        <dsp:cNvPr id="0" name=""/>
        <dsp:cNvSpPr/>
      </dsp:nvSpPr>
      <dsp:spPr>
        <a:xfrm>
          <a:off x="3449710" y="557519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1989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1A6B7-7792-467A-963E-6E360BEE6812}">
      <dsp:nvSpPr>
        <dsp:cNvPr id="0" name=""/>
        <dsp:cNvSpPr/>
      </dsp:nvSpPr>
      <dsp:spPr>
        <a:xfrm>
          <a:off x="4312025" y="557519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2386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23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90EE0-E24B-41AE-BD8E-A9BF6C83769D}">
      <dsp:nvSpPr>
        <dsp:cNvPr id="0" name=""/>
        <dsp:cNvSpPr/>
      </dsp:nvSpPr>
      <dsp:spPr>
        <a:xfrm>
          <a:off x="-861863" y="793364"/>
          <a:ext cx="6110892" cy="555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>
              <a:latin typeface="Optima"/>
            </a:rPr>
            <a:t>Alertas sin tratamiento o vencidas</a:t>
          </a:r>
          <a:endParaRPr lang="en-US" sz="2000" kern="1200" dirty="0">
            <a:latin typeface="Optima"/>
          </a:endParaRPr>
        </a:p>
      </dsp:txBody>
      <dsp:txXfrm>
        <a:off x="-861863" y="793364"/>
        <a:ext cx="6110892" cy="555535"/>
      </dsp:txXfrm>
    </dsp:sp>
    <dsp:sp modelId="{E9B219DB-31DB-49BB-B6EA-D1296850D35D}">
      <dsp:nvSpPr>
        <dsp:cNvPr id="0" name=""/>
        <dsp:cNvSpPr/>
      </dsp:nvSpPr>
      <dsp:spPr>
        <a:xfrm>
          <a:off x="-861863" y="1348899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2784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2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BB45E6-CEEB-4413-8A0F-6531A445E9D3}">
      <dsp:nvSpPr>
        <dsp:cNvPr id="0" name=""/>
        <dsp:cNvSpPr/>
      </dsp:nvSpPr>
      <dsp:spPr>
        <a:xfrm>
          <a:off x="451" y="1348899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3182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31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1D16F-3390-4ECA-90AD-1FF6746CD260}">
      <dsp:nvSpPr>
        <dsp:cNvPr id="0" name=""/>
        <dsp:cNvSpPr/>
      </dsp:nvSpPr>
      <dsp:spPr>
        <a:xfrm>
          <a:off x="862766" y="1348899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358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35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655B2-F403-44B3-9ADA-6E20A85357CB}">
      <dsp:nvSpPr>
        <dsp:cNvPr id="0" name=""/>
        <dsp:cNvSpPr/>
      </dsp:nvSpPr>
      <dsp:spPr>
        <a:xfrm>
          <a:off x="1725081" y="1348899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3977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39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73934-A53B-44C1-923E-5E9171577985}">
      <dsp:nvSpPr>
        <dsp:cNvPr id="0" name=""/>
        <dsp:cNvSpPr/>
      </dsp:nvSpPr>
      <dsp:spPr>
        <a:xfrm>
          <a:off x="2587395" y="1348899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4375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43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D1264-EDC7-4F24-A536-65C8F91BED3F}">
      <dsp:nvSpPr>
        <dsp:cNvPr id="0" name=""/>
        <dsp:cNvSpPr/>
      </dsp:nvSpPr>
      <dsp:spPr>
        <a:xfrm>
          <a:off x="3449710" y="1348899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4773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47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FA5C6-E0A9-4DDD-8089-A549CC5766C2}">
      <dsp:nvSpPr>
        <dsp:cNvPr id="0" name=""/>
        <dsp:cNvSpPr/>
      </dsp:nvSpPr>
      <dsp:spPr>
        <a:xfrm>
          <a:off x="4312025" y="1348899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5171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51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5564A-A787-4838-BA0B-4BF2D9AE4CBB}">
      <dsp:nvSpPr>
        <dsp:cNvPr id="0" name=""/>
        <dsp:cNvSpPr/>
      </dsp:nvSpPr>
      <dsp:spPr>
        <a:xfrm>
          <a:off x="-861863" y="1573067"/>
          <a:ext cx="6792989" cy="555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Optima"/>
            </a:rPr>
            <a:t>No profundización del análisis ante operaciones inusuales</a:t>
          </a:r>
          <a:endParaRPr lang="en-US" sz="2000" kern="1200" dirty="0">
            <a:latin typeface="Optima"/>
          </a:endParaRPr>
        </a:p>
      </dsp:txBody>
      <dsp:txXfrm>
        <a:off x="-861863" y="1573067"/>
        <a:ext cx="6792989" cy="555535"/>
      </dsp:txXfrm>
    </dsp:sp>
    <dsp:sp modelId="{01DBDF5E-DCAC-4FDD-A763-4BDD8328ABDA}">
      <dsp:nvSpPr>
        <dsp:cNvPr id="0" name=""/>
        <dsp:cNvSpPr/>
      </dsp:nvSpPr>
      <dsp:spPr>
        <a:xfrm>
          <a:off x="-861863" y="2140280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5568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55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38EFE-BE25-46E6-BAA8-F8BDB92057CD}">
      <dsp:nvSpPr>
        <dsp:cNvPr id="0" name=""/>
        <dsp:cNvSpPr/>
      </dsp:nvSpPr>
      <dsp:spPr>
        <a:xfrm>
          <a:off x="451" y="2140280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5966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59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B499A-A5D8-4A24-B993-4F9C4AD58048}">
      <dsp:nvSpPr>
        <dsp:cNvPr id="0" name=""/>
        <dsp:cNvSpPr/>
      </dsp:nvSpPr>
      <dsp:spPr>
        <a:xfrm>
          <a:off x="862766" y="2140280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6364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63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C11FD-B9B3-4198-B0E2-54306FF7CCDC}">
      <dsp:nvSpPr>
        <dsp:cNvPr id="0" name=""/>
        <dsp:cNvSpPr/>
      </dsp:nvSpPr>
      <dsp:spPr>
        <a:xfrm>
          <a:off x="1725081" y="2140280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6762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67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BBC16-F2CD-458E-8811-7F3DA978AFFE}">
      <dsp:nvSpPr>
        <dsp:cNvPr id="0" name=""/>
        <dsp:cNvSpPr/>
      </dsp:nvSpPr>
      <dsp:spPr>
        <a:xfrm>
          <a:off x="2587395" y="2140280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7159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71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C0120-303F-47CB-BCE4-101E31835797}">
      <dsp:nvSpPr>
        <dsp:cNvPr id="0" name=""/>
        <dsp:cNvSpPr/>
      </dsp:nvSpPr>
      <dsp:spPr>
        <a:xfrm>
          <a:off x="3449710" y="2140280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7557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75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D9AA3-F422-431F-A12D-B86D06FED373}">
      <dsp:nvSpPr>
        <dsp:cNvPr id="0" name=""/>
        <dsp:cNvSpPr/>
      </dsp:nvSpPr>
      <dsp:spPr>
        <a:xfrm>
          <a:off x="4312025" y="2140280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7955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79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399EA-C9C0-4EF7-8713-24E28C39A2C1}">
      <dsp:nvSpPr>
        <dsp:cNvPr id="0" name=""/>
        <dsp:cNvSpPr/>
      </dsp:nvSpPr>
      <dsp:spPr>
        <a:xfrm>
          <a:off x="-861863" y="2361369"/>
          <a:ext cx="7182314" cy="555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>
              <a:latin typeface="Optima"/>
            </a:rPr>
            <a:t>Falta de registro del análisis, conclusiones y documentación</a:t>
          </a:r>
          <a:endParaRPr lang="en-US" sz="2000" kern="1200" dirty="0">
            <a:latin typeface="Optima"/>
          </a:endParaRPr>
        </a:p>
      </dsp:txBody>
      <dsp:txXfrm>
        <a:off x="-861863" y="2361369"/>
        <a:ext cx="7182314" cy="555535"/>
      </dsp:txXfrm>
    </dsp:sp>
    <dsp:sp modelId="{DA70A3F0-06AE-4996-AB5B-C75D54614D44}">
      <dsp:nvSpPr>
        <dsp:cNvPr id="0" name=""/>
        <dsp:cNvSpPr/>
      </dsp:nvSpPr>
      <dsp:spPr>
        <a:xfrm>
          <a:off x="-861863" y="2931660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8353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8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065617-FDD0-4AE4-97BD-FA13F35CB2D2}">
      <dsp:nvSpPr>
        <dsp:cNvPr id="0" name=""/>
        <dsp:cNvSpPr/>
      </dsp:nvSpPr>
      <dsp:spPr>
        <a:xfrm>
          <a:off x="451" y="2931660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875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87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B9323-5105-41CC-A295-DF80A04AA28D}">
      <dsp:nvSpPr>
        <dsp:cNvPr id="0" name=""/>
        <dsp:cNvSpPr/>
      </dsp:nvSpPr>
      <dsp:spPr>
        <a:xfrm>
          <a:off x="862766" y="2931660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9148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91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D98BC-8B6E-4875-A37B-F3A4A7E53489}">
      <dsp:nvSpPr>
        <dsp:cNvPr id="0" name=""/>
        <dsp:cNvSpPr/>
      </dsp:nvSpPr>
      <dsp:spPr>
        <a:xfrm>
          <a:off x="1725081" y="2931660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9546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95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5A422-80D1-49BA-BC1C-63FD4CF8D423}">
      <dsp:nvSpPr>
        <dsp:cNvPr id="0" name=""/>
        <dsp:cNvSpPr/>
      </dsp:nvSpPr>
      <dsp:spPr>
        <a:xfrm>
          <a:off x="2587395" y="2931660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9944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99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2D9FC-1E3B-4B39-AD12-DCCEEE085881}">
      <dsp:nvSpPr>
        <dsp:cNvPr id="0" name=""/>
        <dsp:cNvSpPr/>
      </dsp:nvSpPr>
      <dsp:spPr>
        <a:xfrm>
          <a:off x="3449710" y="2931660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10342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03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E6A7F-BDCB-49FD-AA00-EF61FE305BB2}">
      <dsp:nvSpPr>
        <dsp:cNvPr id="0" name=""/>
        <dsp:cNvSpPr/>
      </dsp:nvSpPr>
      <dsp:spPr>
        <a:xfrm>
          <a:off x="4312025" y="2931660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10739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0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5486E-4C2C-47F4-AB76-63F8191B6F3B}">
      <dsp:nvSpPr>
        <dsp:cNvPr id="0" name=""/>
        <dsp:cNvSpPr/>
      </dsp:nvSpPr>
      <dsp:spPr>
        <a:xfrm>
          <a:off x="-861863" y="3167505"/>
          <a:ext cx="6110892" cy="555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>
              <a:latin typeface="Optima"/>
            </a:rPr>
            <a:t>No fundamentación del ROS </a:t>
          </a:r>
          <a:endParaRPr lang="en-US" sz="2000" kern="1200" dirty="0">
            <a:latin typeface="Optima"/>
          </a:endParaRPr>
        </a:p>
      </dsp:txBody>
      <dsp:txXfrm>
        <a:off x="-861863" y="3167505"/>
        <a:ext cx="6110892" cy="555535"/>
      </dsp:txXfrm>
    </dsp:sp>
    <dsp:sp modelId="{4FAFFFA4-38EF-41FF-BAE3-FC5584544993}">
      <dsp:nvSpPr>
        <dsp:cNvPr id="0" name=""/>
        <dsp:cNvSpPr/>
      </dsp:nvSpPr>
      <dsp:spPr>
        <a:xfrm>
          <a:off x="-861863" y="3723040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11137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11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81F35-BF65-4EA4-9A4E-1ED7E1A723D2}">
      <dsp:nvSpPr>
        <dsp:cNvPr id="0" name=""/>
        <dsp:cNvSpPr/>
      </dsp:nvSpPr>
      <dsp:spPr>
        <a:xfrm>
          <a:off x="451" y="3723040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11535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15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E2839-B9FD-486B-85E3-2B28F9F431D5}">
      <dsp:nvSpPr>
        <dsp:cNvPr id="0" name=""/>
        <dsp:cNvSpPr/>
      </dsp:nvSpPr>
      <dsp:spPr>
        <a:xfrm>
          <a:off x="862766" y="3723040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11932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19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F9C24-B3C7-44D4-90C8-24E4A950CEB9}">
      <dsp:nvSpPr>
        <dsp:cNvPr id="0" name=""/>
        <dsp:cNvSpPr/>
      </dsp:nvSpPr>
      <dsp:spPr>
        <a:xfrm>
          <a:off x="1725081" y="3723040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1233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23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46606-0359-4407-BED5-04E770EBF059}">
      <dsp:nvSpPr>
        <dsp:cNvPr id="0" name=""/>
        <dsp:cNvSpPr/>
      </dsp:nvSpPr>
      <dsp:spPr>
        <a:xfrm>
          <a:off x="2587395" y="3723040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12728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27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53B0A-8F5A-41E3-9029-D2D29502DA1E}">
      <dsp:nvSpPr>
        <dsp:cNvPr id="0" name=""/>
        <dsp:cNvSpPr/>
      </dsp:nvSpPr>
      <dsp:spPr>
        <a:xfrm>
          <a:off x="3449710" y="3723040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13126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31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44C1C-9C5C-40D0-862D-9CF4DA57CE96}">
      <dsp:nvSpPr>
        <dsp:cNvPr id="0" name=""/>
        <dsp:cNvSpPr/>
      </dsp:nvSpPr>
      <dsp:spPr>
        <a:xfrm>
          <a:off x="4312025" y="3723040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13523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35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ED78A-70CC-4CC8-BEAF-48C3B48A482A}">
      <dsp:nvSpPr>
        <dsp:cNvPr id="0" name=""/>
        <dsp:cNvSpPr/>
      </dsp:nvSpPr>
      <dsp:spPr>
        <a:xfrm>
          <a:off x="-861863" y="3958885"/>
          <a:ext cx="7119128" cy="555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noProof="0" dirty="0" smtClean="0">
              <a:latin typeface="Optima"/>
            </a:rPr>
            <a:t>Falta de Calidad de la información incluida en el ROS</a:t>
          </a:r>
          <a:endParaRPr lang="es-AR" sz="2000" kern="1200" noProof="0" dirty="0">
            <a:latin typeface="Optima"/>
          </a:endParaRPr>
        </a:p>
      </dsp:txBody>
      <dsp:txXfrm>
        <a:off x="-861863" y="3958885"/>
        <a:ext cx="7119128" cy="555535"/>
      </dsp:txXfrm>
    </dsp:sp>
    <dsp:sp modelId="{47AF81CA-6781-4EB2-80CC-33FEED6E8C6A}">
      <dsp:nvSpPr>
        <dsp:cNvPr id="0" name=""/>
        <dsp:cNvSpPr/>
      </dsp:nvSpPr>
      <dsp:spPr>
        <a:xfrm>
          <a:off x="-861863" y="4514421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13921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39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5A82B6-2B77-414D-A73D-C99302CBB52A}">
      <dsp:nvSpPr>
        <dsp:cNvPr id="0" name=""/>
        <dsp:cNvSpPr/>
      </dsp:nvSpPr>
      <dsp:spPr>
        <a:xfrm>
          <a:off x="451" y="4514421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14319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43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739D4-1E34-4036-A822-2C1A9F096937}">
      <dsp:nvSpPr>
        <dsp:cNvPr id="0" name=""/>
        <dsp:cNvSpPr/>
      </dsp:nvSpPr>
      <dsp:spPr>
        <a:xfrm>
          <a:off x="862766" y="4514421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14717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47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5AC2D-5C40-43A9-9E2F-C093A32165E7}">
      <dsp:nvSpPr>
        <dsp:cNvPr id="0" name=""/>
        <dsp:cNvSpPr/>
      </dsp:nvSpPr>
      <dsp:spPr>
        <a:xfrm>
          <a:off x="1725081" y="4514421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15114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51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7802F-C6C2-431E-8071-33A57E2D34D7}">
      <dsp:nvSpPr>
        <dsp:cNvPr id="0" name=""/>
        <dsp:cNvSpPr/>
      </dsp:nvSpPr>
      <dsp:spPr>
        <a:xfrm>
          <a:off x="2587395" y="4514421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15512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55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009A6-9279-40D3-8E09-1DD8B14661AE}">
      <dsp:nvSpPr>
        <dsp:cNvPr id="0" name=""/>
        <dsp:cNvSpPr/>
      </dsp:nvSpPr>
      <dsp:spPr>
        <a:xfrm>
          <a:off x="3449710" y="4514421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1591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59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D2B880-FF51-4C50-AAC6-A3B71148A584}">
      <dsp:nvSpPr>
        <dsp:cNvPr id="0" name=""/>
        <dsp:cNvSpPr/>
      </dsp:nvSpPr>
      <dsp:spPr>
        <a:xfrm>
          <a:off x="4312025" y="4514421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16308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63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1A071-799B-427C-A0F8-F016636040A1}">
      <dsp:nvSpPr>
        <dsp:cNvPr id="0" name=""/>
        <dsp:cNvSpPr/>
      </dsp:nvSpPr>
      <dsp:spPr>
        <a:xfrm>
          <a:off x="-861863" y="4750265"/>
          <a:ext cx="9112501" cy="555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Optima"/>
            </a:rPr>
            <a:t>Reportes</a:t>
          </a:r>
          <a:r>
            <a:rPr lang="en-US" sz="2000" kern="1200" dirty="0" smtClean="0">
              <a:latin typeface="Optima"/>
            </a:rPr>
            <a:t> </a:t>
          </a:r>
          <a:r>
            <a:rPr lang="en-US" sz="2000" kern="1200" dirty="0" err="1" smtClean="0">
              <a:latin typeface="Optima"/>
            </a:rPr>
            <a:t>Sistemáticos</a:t>
          </a:r>
          <a:r>
            <a:rPr lang="en-US" sz="2000" kern="1200" dirty="0" smtClean="0">
              <a:latin typeface="Optima"/>
            </a:rPr>
            <a:t> </a:t>
          </a:r>
          <a:r>
            <a:rPr lang="en-US" sz="2000" kern="1200" dirty="0" err="1" smtClean="0">
              <a:latin typeface="Optima"/>
            </a:rPr>
            <a:t>Mensuales</a:t>
          </a:r>
          <a:r>
            <a:rPr lang="en-US" sz="2000" kern="1200" dirty="0" smtClean="0">
              <a:latin typeface="Optima"/>
            </a:rPr>
            <a:t> no </a:t>
          </a:r>
          <a:r>
            <a:rPr lang="en-US" sz="2000" kern="1200" dirty="0" err="1" smtClean="0">
              <a:latin typeface="Optima"/>
            </a:rPr>
            <a:t>realizados</a:t>
          </a:r>
          <a:r>
            <a:rPr lang="en-US" sz="2000" kern="1200" dirty="0" smtClean="0">
              <a:latin typeface="Optima"/>
            </a:rPr>
            <a:t>/</a:t>
          </a:r>
          <a:r>
            <a:rPr lang="en-US" sz="2000" kern="1200" dirty="0" err="1" smtClean="0">
              <a:latin typeface="Optima"/>
            </a:rPr>
            <a:t>vencidos</a:t>
          </a:r>
          <a:r>
            <a:rPr lang="en-US" sz="2000" kern="1200" dirty="0" smtClean="0">
              <a:latin typeface="Optima"/>
            </a:rPr>
            <a:t> </a:t>
          </a:r>
          <a:endParaRPr lang="en-US" sz="2000" kern="1200" dirty="0">
            <a:latin typeface="Optima"/>
          </a:endParaRPr>
        </a:p>
      </dsp:txBody>
      <dsp:txXfrm>
        <a:off x="-861863" y="4750265"/>
        <a:ext cx="9112501" cy="555535"/>
      </dsp:txXfrm>
    </dsp:sp>
    <dsp:sp modelId="{4E9250E8-140A-467E-85E2-DB891C3FE425}">
      <dsp:nvSpPr>
        <dsp:cNvPr id="0" name=""/>
        <dsp:cNvSpPr/>
      </dsp:nvSpPr>
      <dsp:spPr>
        <a:xfrm>
          <a:off x="-861863" y="5305801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16705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67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3B111-1CB2-43FD-96A2-A38920D79B83}">
      <dsp:nvSpPr>
        <dsp:cNvPr id="0" name=""/>
        <dsp:cNvSpPr/>
      </dsp:nvSpPr>
      <dsp:spPr>
        <a:xfrm>
          <a:off x="451" y="5305801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17103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71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0ABE0-DA09-4A53-9E75-8D1AAAA83751}">
      <dsp:nvSpPr>
        <dsp:cNvPr id="0" name=""/>
        <dsp:cNvSpPr/>
      </dsp:nvSpPr>
      <dsp:spPr>
        <a:xfrm>
          <a:off x="862766" y="5305801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17501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75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BD389-546C-407E-9052-872C456FEBFC}">
      <dsp:nvSpPr>
        <dsp:cNvPr id="0" name=""/>
        <dsp:cNvSpPr/>
      </dsp:nvSpPr>
      <dsp:spPr>
        <a:xfrm>
          <a:off x="1725081" y="5305801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17899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78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582C0-C5F6-444A-A921-3FD7E60C1E2C}">
      <dsp:nvSpPr>
        <dsp:cNvPr id="0" name=""/>
        <dsp:cNvSpPr/>
      </dsp:nvSpPr>
      <dsp:spPr>
        <a:xfrm>
          <a:off x="2587395" y="5305801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18296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82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EECE1-C62B-4E9F-BBEA-ED3FE074A2E2}">
      <dsp:nvSpPr>
        <dsp:cNvPr id="0" name=""/>
        <dsp:cNvSpPr/>
      </dsp:nvSpPr>
      <dsp:spPr>
        <a:xfrm>
          <a:off x="3449710" y="5305801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18694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86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43E1C-E153-4483-990C-AA72B9E28626}">
      <dsp:nvSpPr>
        <dsp:cNvPr id="0" name=""/>
        <dsp:cNvSpPr/>
      </dsp:nvSpPr>
      <dsp:spPr>
        <a:xfrm>
          <a:off x="4312025" y="5305801"/>
          <a:ext cx="814785" cy="135797"/>
        </a:xfrm>
        <a:prstGeom prst="parallelogram">
          <a:avLst>
            <a:gd name="adj" fmla="val 140840"/>
          </a:avLst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8CF65-AECF-4FDB-AD4D-2338CBEF4ACC}">
      <dsp:nvSpPr>
        <dsp:cNvPr id="0" name=""/>
        <dsp:cNvSpPr/>
      </dsp:nvSpPr>
      <dsp:spPr>
        <a:xfrm rot="16200000">
          <a:off x="148314" y="-148314"/>
          <a:ext cx="750222" cy="1046852"/>
        </a:xfrm>
        <a:prstGeom prst="round1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b="1" kern="1200" dirty="0" smtClean="0"/>
            <a:t>Ley 25.246</a:t>
          </a:r>
          <a:endParaRPr lang="es-ES" sz="1200" b="1" kern="1200" dirty="0"/>
        </a:p>
      </dsp:txBody>
      <dsp:txXfrm rot="5400000">
        <a:off x="-1" y="1"/>
        <a:ext cx="1046852" cy="562666"/>
      </dsp:txXfrm>
    </dsp:sp>
    <dsp:sp modelId="{3BB7413B-0CFC-4D0E-9802-32CB44620EBC}">
      <dsp:nvSpPr>
        <dsp:cNvPr id="0" name=""/>
        <dsp:cNvSpPr/>
      </dsp:nvSpPr>
      <dsp:spPr>
        <a:xfrm>
          <a:off x="1046852" y="0"/>
          <a:ext cx="1046852" cy="750222"/>
        </a:xfrm>
        <a:prstGeom prst="round1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Decreto 469/2013</a:t>
          </a:r>
          <a:endParaRPr lang="es-ES" sz="1200" b="1" kern="1200" dirty="0"/>
        </a:p>
      </dsp:txBody>
      <dsp:txXfrm>
        <a:off x="1046852" y="0"/>
        <a:ext cx="1046852" cy="562666"/>
      </dsp:txXfrm>
    </dsp:sp>
    <dsp:sp modelId="{75C183B4-2B08-454E-9CC8-70CCB84C2E33}">
      <dsp:nvSpPr>
        <dsp:cNvPr id="0" name=""/>
        <dsp:cNvSpPr/>
      </dsp:nvSpPr>
      <dsp:spPr>
        <a:xfrm rot="10800000">
          <a:off x="0" y="750222"/>
          <a:ext cx="1046852" cy="750222"/>
        </a:xfrm>
        <a:prstGeom prst="round1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b="1" kern="1200" dirty="0" smtClean="0"/>
            <a:t>Resolución UIF 229/2014</a:t>
          </a:r>
          <a:endParaRPr lang="es-ES" sz="1200" b="1" kern="1200" dirty="0"/>
        </a:p>
      </dsp:txBody>
      <dsp:txXfrm rot="10800000">
        <a:off x="0" y="937777"/>
        <a:ext cx="1046852" cy="562666"/>
      </dsp:txXfrm>
    </dsp:sp>
    <dsp:sp modelId="{F3140A3D-52D7-4214-941A-72C884EAA9A1}">
      <dsp:nvSpPr>
        <dsp:cNvPr id="0" name=""/>
        <dsp:cNvSpPr/>
      </dsp:nvSpPr>
      <dsp:spPr>
        <a:xfrm rot="5400000">
          <a:off x="1195167" y="601907"/>
          <a:ext cx="750222" cy="1046852"/>
        </a:xfrm>
        <a:prstGeom prst="round1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b="1" kern="1200" dirty="0" smtClean="0"/>
            <a:t>Resolución UIF 152/2016</a:t>
          </a:r>
          <a:endParaRPr lang="es-ES" sz="1200" b="1" kern="1200" dirty="0"/>
        </a:p>
      </dsp:txBody>
      <dsp:txXfrm rot="-5400000">
        <a:off x="1046851" y="937777"/>
        <a:ext cx="1046852" cy="562666"/>
      </dsp:txXfrm>
    </dsp:sp>
    <dsp:sp modelId="{93878534-2996-4C14-9F38-14D94FA112F5}">
      <dsp:nvSpPr>
        <dsp:cNvPr id="0" name=""/>
        <dsp:cNvSpPr/>
      </dsp:nvSpPr>
      <dsp:spPr>
        <a:xfrm>
          <a:off x="676652" y="514815"/>
          <a:ext cx="740398" cy="470813"/>
        </a:xfrm>
        <a:prstGeom prst="roundRect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effectLst/>
            </a:rPr>
            <a:t>Facultades</a:t>
          </a:r>
          <a:endParaRPr lang="es-ES" sz="1400" b="1" kern="1200" dirty="0">
            <a:effectLst/>
          </a:endParaRPr>
        </a:p>
      </dsp:txBody>
      <dsp:txXfrm>
        <a:off x="699635" y="537798"/>
        <a:ext cx="694432" cy="4248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A45AA-4D42-4FAE-94CD-A04693CB3951}">
      <dsp:nvSpPr>
        <dsp:cNvPr id="0" name=""/>
        <dsp:cNvSpPr/>
      </dsp:nvSpPr>
      <dsp:spPr>
        <a:xfrm>
          <a:off x="0" y="1601252"/>
          <a:ext cx="4871075" cy="1050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/>
            <a:t>Resoluciones UIF</a:t>
          </a:r>
          <a:endParaRPr lang="es-AR" sz="2400" b="1" kern="1200" dirty="0"/>
        </a:p>
      </dsp:txBody>
      <dsp:txXfrm>
        <a:off x="0" y="1601252"/>
        <a:ext cx="4871075" cy="567321"/>
      </dsp:txXfrm>
    </dsp:sp>
    <dsp:sp modelId="{4F6AA1A9-BB24-4EDD-824F-AEBEFA44194A}">
      <dsp:nvSpPr>
        <dsp:cNvPr id="0" name=""/>
        <dsp:cNvSpPr/>
      </dsp:nvSpPr>
      <dsp:spPr>
        <a:xfrm>
          <a:off x="0" y="2147562"/>
          <a:ext cx="2435537" cy="4832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152/2016</a:t>
          </a:r>
          <a:endParaRPr lang="es-AR" sz="2000" kern="1200" dirty="0"/>
        </a:p>
      </dsp:txBody>
      <dsp:txXfrm>
        <a:off x="0" y="2147562"/>
        <a:ext cx="2435537" cy="483273"/>
      </dsp:txXfrm>
    </dsp:sp>
    <dsp:sp modelId="{9B418AD4-B400-41DB-9327-6F022834293B}">
      <dsp:nvSpPr>
        <dsp:cNvPr id="0" name=""/>
        <dsp:cNvSpPr/>
      </dsp:nvSpPr>
      <dsp:spPr>
        <a:xfrm>
          <a:off x="2435537" y="2147562"/>
          <a:ext cx="2435537" cy="4832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229/2014</a:t>
          </a:r>
          <a:endParaRPr lang="es-AR" sz="2000" kern="1200" dirty="0"/>
        </a:p>
      </dsp:txBody>
      <dsp:txXfrm>
        <a:off x="2435537" y="2147562"/>
        <a:ext cx="2435537" cy="483273"/>
      </dsp:txXfrm>
    </dsp:sp>
    <dsp:sp modelId="{4C682AFA-1036-4CF4-AB4A-7E465F45AA96}">
      <dsp:nvSpPr>
        <dsp:cNvPr id="0" name=""/>
        <dsp:cNvSpPr/>
      </dsp:nvSpPr>
      <dsp:spPr>
        <a:xfrm rot="10800000">
          <a:off x="0" y="1196"/>
          <a:ext cx="4871075" cy="161581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dirty="0" smtClean="0"/>
            <a:t>Ley 25246 </a:t>
          </a:r>
          <a:r>
            <a:rPr lang="es-AR" sz="1200" b="1" kern="1200" dirty="0" smtClean="0"/>
            <a:t>(13/04/2000)</a:t>
          </a:r>
          <a:endParaRPr lang="es-AR" sz="2400" b="1" kern="1200" dirty="0"/>
        </a:p>
      </dsp:txBody>
      <dsp:txXfrm rot="-10800000">
        <a:off x="0" y="1196"/>
        <a:ext cx="4871075" cy="567151"/>
      </dsp:txXfrm>
    </dsp:sp>
    <dsp:sp modelId="{8899D318-967A-4980-A12D-09C2FC4291D6}">
      <dsp:nvSpPr>
        <dsp:cNvPr id="0" name=""/>
        <dsp:cNvSpPr/>
      </dsp:nvSpPr>
      <dsp:spPr>
        <a:xfrm>
          <a:off x="0" y="568347"/>
          <a:ext cx="2435537" cy="4831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Art 14 inc 7</a:t>
          </a:r>
          <a:endParaRPr lang="es-AR" sz="2000" kern="1200" dirty="0"/>
        </a:p>
      </dsp:txBody>
      <dsp:txXfrm>
        <a:off x="0" y="568347"/>
        <a:ext cx="2435537" cy="483128"/>
      </dsp:txXfrm>
    </dsp:sp>
    <dsp:sp modelId="{1393F718-F2AE-4290-8745-42862FE91E55}">
      <dsp:nvSpPr>
        <dsp:cNvPr id="0" name=""/>
        <dsp:cNvSpPr/>
      </dsp:nvSpPr>
      <dsp:spPr>
        <a:xfrm>
          <a:off x="2435537" y="568347"/>
          <a:ext cx="2435537" cy="4831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Art 14 inc 10</a:t>
          </a:r>
          <a:endParaRPr lang="es-AR" sz="2000" kern="1200" dirty="0"/>
        </a:p>
      </dsp:txBody>
      <dsp:txXfrm>
        <a:off x="2435537" y="568347"/>
        <a:ext cx="2435537" cy="4831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99247-4BD8-40A6-B3D3-8EECE06CBBD0}">
      <dsp:nvSpPr>
        <dsp:cNvPr id="0" name=""/>
        <dsp:cNvSpPr/>
      </dsp:nvSpPr>
      <dsp:spPr>
        <a:xfrm>
          <a:off x="0" y="1899"/>
          <a:ext cx="4886045" cy="19428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b="1" kern="1200" smtClean="0"/>
            <a:t>GAFI – </a:t>
          </a:r>
          <a:r>
            <a:rPr lang="es-AR" sz="2000" b="1" kern="1200" smtClean="0"/>
            <a:t>Estándares </a:t>
          </a:r>
          <a:r>
            <a:rPr lang="es-AR" sz="2000" b="1" kern="1200" dirty="0" smtClean="0"/>
            <a:t>Internacionales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/>
            <a:t>«Soft Law»</a:t>
          </a:r>
          <a:endParaRPr lang="es-AR" sz="2000" b="1" kern="1200" dirty="0"/>
        </a:p>
      </dsp:txBody>
      <dsp:txXfrm>
        <a:off x="0" y="1899"/>
        <a:ext cx="4886045" cy="1049117"/>
      </dsp:txXfrm>
    </dsp:sp>
    <dsp:sp modelId="{EECA8CCC-A585-424C-B23F-00112D70C69B}">
      <dsp:nvSpPr>
        <dsp:cNvPr id="0" name=""/>
        <dsp:cNvSpPr/>
      </dsp:nvSpPr>
      <dsp:spPr>
        <a:xfrm>
          <a:off x="2385" y="1011211"/>
          <a:ext cx="1627091" cy="8936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/>
            <a:t>Rec 26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b="0" kern="1200" dirty="0" smtClean="0"/>
            <a:t>Nota Interpretativa</a:t>
          </a:r>
          <a:endParaRPr lang="es-AR" sz="1200" b="0" kern="1200" dirty="0"/>
        </a:p>
      </dsp:txBody>
      <dsp:txXfrm>
        <a:off x="2385" y="1011211"/>
        <a:ext cx="1627091" cy="893692"/>
      </dsp:txXfrm>
    </dsp:sp>
    <dsp:sp modelId="{18D53521-025B-490C-A6E7-69A415674796}">
      <dsp:nvSpPr>
        <dsp:cNvPr id="0" name=""/>
        <dsp:cNvSpPr/>
      </dsp:nvSpPr>
      <dsp:spPr>
        <a:xfrm>
          <a:off x="1629476" y="1011211"/>
          <a:ext cx="1627091" cy="8936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/>
            <a:t>Rec 27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200" b="1" kern="1200" dirty="0"/>
        </a:p>
      </dsp:txBody>
      <dsp:txXfrm>
        <a:off x="1629476" y="1011211"/>
        <a:ext cx="1627091" cy="893692"/>
      </dsp:txXfrm>
    </dsp:sp>
    <dsp:sp modelId="{6D4536B9-002C-4E44-9568-A961DB265D98}">
      <dsp:nvSpPr>
        <dsp:cNvPr id="0" name=""/>
        <dsp:cNvSpPr/>
      </dsp:nvSpPr>
      <dsp:spPr>
        <a:xfrm>
          <a:off x="3256568" y="1011211"/>
          <a:ext cx="1627091" cy="8936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/>
            <a:t>Rec 28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b="0" kern="1200" dirty="0" smtClean="0"/>
            <a:t>Nota Interpretativa</a:t>
          </a:r>
          <a:endParaRPr lang="es-AR" sz="1200" b="0" kern="1200" dirty="0"/>
        </a:p>
      </dsp:txBody>
      <dsp:txXfrm>
        <a:off x="3256568" y="1011211"/>
        <a:ext cx="1627091" cy="8936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B94FA-207C-4662-BB54-750CCF781B3B}">
      <dsp:nvSpPr>
        <dsp:cNvPr id="0" name=""/>
        <dsp:cNvSpPr/>
      </dsp:nvSpPr>
      <dsp:spPr>
        <a:xfrm>
          <a:off x="0" y="0"/>
          <a:ext cx="5682444" cy="3937412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3055869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300" kern="1200" dirty="0" smtClean="0"/>
            <a:t>Procedimientos UIF</a:t>
          </a:r>
          <a:endParaRPr lang="es-AR" sz="3300" kern="1200" dirty="0"/>
        </a:p>
      </dsp:txBody>
      <dsp:txXfrm>
        <a:off x="98024" y="98024"/>
        <a:ext cx="5486396" cy="3741364"/>
      </dsp:txXfrm>
    </dsp:sp>
    <dsp:sp modelId="{280A046E-6B45-42ED-A013-FDC82B29BB66}">
      <dsp:nvSpPr>
        <dsp:cNvPr id="0" name=""/>
        <dsp:cNvSpPr/>
      </dsp:nvSpPr>
      <dsp:spPr>
        <a:xfrm>
          <a:off x="142061" y="984353"/>
          <a:ext cx="852366" cy="135656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/>
            <a:t>Supervisiones</a:t>
          </a:r>
          <a:endParaRPr lang="es-AR" sz="1600" b="1" kern="1200" dirty="0"/>
        </a:p>
      </dsp:txBody>
      <dsp:txXfrm>
        <a:off x="168274" y="1010566"/>
        <a:ext cx="799940" cy="1304135"/>
      </dsp:txXfrm>
    </dsp:sp>
    <dsp:sp modelId="{0ADD1E8E-6AAD-439C-BDCB-87D6AE3DF742}">
      <dsp:nvSpPr>
        <dsp:cNvPr id="0" name=""/>
        <dsp:cNvSpPr/>
      </dsp:nvSpPr>
      <dsp:spPr>
        <a:xfrm>
          <a:off x="142061" y="2382866"/>
          <a:ext cx="852366" cy="135656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/>
            <a:t>Verificaciones</a:t>
          </a:r>
          <a:endParaRPr lang="es-AR" sz="1600" b="1" kern="1200" dirty="0"/>
        </a:p>
      </dsp:txBody>
      <dsp:txXfrm>
        <a:off x="168274" y="2409079"/>
        <a:ext cx="799940" cy="1304135"/>
      </dsp:txXfrm>
    </dsp:sp>
    <dsp:sp modelId="{53E2B370-988A-49C4-9FE1-95D547B1BEFC}">
      <dsp:nvSpPr>
        <dsp:cNvPr id="0" name=""/>
        <dsp:cNvSpPr/>
      </dsp:nvSpPr>
      <dsp:spPr>
        <a:xfrm>
          <a:off x="1136488" y="984353"/>
          <a:ext cx="4403894" cy="2756188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75018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300" kern="1200" dirty="0" smtClean="0"/>
            <a:t>Modalidad</a:t>
          </a:r>
          <a:endParaRPr lang="es-AR" sz="3300" kern="1200" dirty="0"/>
        </a:p>
      </dsp:txBody>
      <dsp:txXfrm>
        <a:off x="1221250" y="1069115"/>
        <a:ext cx="4234370" cy="2586664"/>
      </dsp:txXfrm>
    </dsp:sp>
    <dsp:sp modelId="{4E74D48F-9624-49F2-9A80-8F037F069B41}">
      <dsp:nvSpPr>
        <dsp:cNvPr id="0" name=""/>
        <dsp:cNvSpPr/>
      </dsp:nvSpPr>
      <dsp:spPr>
        <a:xfrm>
          <a:off x="1246586" y="1949018"/>
          <a:ext cx="880778" cy="77151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/>
            <a:t>In situ</a:t>
          </a:r>
          <a:endParaRPr lang="es-AR" sz="1600" b="1" kern="1200" dirty="0"/>
        </a:p>
      </dsp:txBody>
      <dsp:txXfrm>
        <a:off x="1270313" y="1972745"/>
        <a:ext cx="833324" cy="724056"/>
      </dsp:txXfrm>
    </dsp:sp>
    <dsp:sp modelId="{AED47839-675B-4245-9BC6-B87FEFF4B676}">
      <dsp:nvSpPr>
        <dsp:cNvPr id="0" name=""/>
        <dsp:cNvSpPr/>
      </dsp:nvSpPr>
      <dsp:spPr>
        <a:xfrm>
          <a:off x="1246586" y="2762024"/>
          <a:ext cx="880778" cy="77151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/>
            <a:t>Extra Situ</a:t>
          </a:r>
          <a:endParaRPr lang="es-AR" sz="1600" b="1" kern="1200" dirty="0"/>
        </a:p>
      </dsp:txBody>
      <dsp:txXfrm>
        <a:off x="1270313" y="2785751"/>
        <a:ext cx="833324" cy="724056"/>
      </dsp:txXfrm>
    </dsp:sp>
    <dsp:sp modelId="{BD582AAD-CF02-46BC-BC92-CFBD1BCC1825}">
      <dsp:nvSpPr>
        <dsp:cNvPr id="0" name=""/>
        <dsp:cNvSpPr/>
      </dsp:nvSpPr>
      <dsp:spPr>
        <a:xfrm>
          <a:off x="2244565" y="1968706"/>
          <a:ext cx="3153756" cy="1574964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88898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300" kern="1200" dirty="0" smtClean="0"/>
            <a:t>Alcance</a:t>
          </a:r>
          <a:endParaRPr lang="es-AR" sz="3300" kern="1200" dirty="0"/>
        </a:p>
      </dsp:txBody>
      <dsp:txXfrm>
        <a:off x="2293001" y="2017142"/>
        <a:ext cx="3056884" cy="1478092"/>
      </dsp:txXfrm>
    </dsp:sp>
    <dsp:sp modelId="{22EEBAED-599E-4AB5-92C2-D03704AF031A}">
      <dsp:nvSpPr>
        <dsp:cNvPr id="0" name=""/>
        <dsp:cNvSpPr/>
      </dsp:nvSpPr>
      <dsp:spPr>
        <a:xfrm>
          <a:off x="2323409" y="2677440"/>
          <a:ext cx="1476090" cy="70873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/>
            <a:t>Integrales</a:t>
          </a:r>
          <a:endParaRPr lang="es-AR" sz="1600" b="1" kern="1200" dirty="0"/>
        </a:p>
      </dsp:txBody>
      <dsp:txXfrm>
        <a:off x="2345205" y="2699236"/>
        <a:ext cx="1432498" cy="665142"/>
      </dsp:txXfrm>
    </dsp:sp>
    <dsp:sp modelId="{456A5FF8-8199-4481-967B-6DAFFBF2DEE9}">
      <dsp:nvSpPr>
        <dsp:cNvPr id="0" name=""/>
        <dsp:cNvSpPr/>
      </dsp:nvSpPr>
      <dsp:spPr>
        <a:xfrm>
          <a:off x="3841493" y="2677440"/>
          <a:ext cx="1476090" cy="70873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/>
            <a:t>Específicas</a:t>
          </a:r>
          <a:endParaRPr lang="es-AR" sz="1600" b="1" kern="1200" dirty="0"/>
        </a:p>
      </dsp:txBody>
      <dsp:txXfrm>
        <a:off x="3863289" y="2699236"/>
        <a:ext cx="1432498" cy="6651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9E8E6-780E-4685-BA0F-C17C46E6912A}">
      <dsp:nvSpPr>
        <dsp:cNvPr id="0" name=""/>
        <dsp:cNvSpPr/>
      </dsp:nvSpPr>
      <dsp:spPr>
        <a:xfrm>
          <a:off x="0" y="956840"/>
          <a:ext cx="3576841" cy="42137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400" kern="1200" dirty="0" smtClean="0">
              <a:latin typeface="Optima"/>
            </a:rPr>
            <a:t>Supervisiones con Enfoque de cumplimiento formal</a:t>
          </a:r>
          <a:endParaRPr lang="es-ES" sz="1400" kern="1200" dirty="0">
            <a:latin typeface="Optim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400" kern="1200" dirty="0" smtClean="0">
              <a:latin typeface="Optima"/>
            </a:rPr>
            <a:t>Ausencia de un Plan Anual de supervisión</a:t>
          </a:r>
          <a:endParaRPr lang="es-ES" sz="1400" kern="1200" dirty="0">
            <a:latin typeface="Optim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400" kern="1200" dirty="0" smtClean="0">
              <a:latin typeface="Optima"/>
            </a:rPr>
            <a:t>Normas con Enfoque de cumplimiento formal</a:t>
          </a:r>
          <a:endParaRPr lang="es-ES" sz="1400" kern="1200" dirty="0">
            <a:latin typeface="Optim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</dsp:txBody>
      <dsp:txXfrm>
        <a:off x="894210" y="1588909"/>
        <a:ext cx="1743710" cy="2949657"/>
      </dsp:txXfrm>
    </dsp:sp>
    <dsp:sp modelId="{FF3A8887-01BB-4C52-9FE5-828FE3375BAB}">
      <dsp:nvSpPr>
        <dsp:cNvPr id="0" name=""/>
        <dsp:cNvSpPr/>
      </dsp:nvSpPr>
      <dsp:spPr>
        <a:xfrm>
          <a:off x="0" y="917941"/>
          <a:ext cx="1232726" cy="1065031"/>
        </a:xfrm>
        <a:prstGeom prst="ellips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/>
            </a:rPr>
            <a:t>Antes del 2016</a:t>
          </a:r>
          <a:endParaRPr lang="es-ES" sz="20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tima"/>
          </a:endParaRPr>
        </a:p>
      </dsp:txBody>
      <dsp:txXfrm>
        <a:off x="180529" y="1073911"/>
        <a:ext cx="871668" cy="753091"/>
      </dsp:txXfrm>
    </dsp:sp>
    <dsp:sp modelId="{62E4EEA2-8F34-4A2A-9380-804B33B30567}">
      <dsp:nvSpPr>
        <dsp:cNvPr id="0" name=""/>
        <dsp:cNvSpPr/>
      </dsp:nvSpPr>
      <dsp:spPr>
        <a:xfrm>
          <a:off x="3677817" y="930339"/>
          <a:ext cx="3588274" cy="424934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400" kern="1200" dirty="0" smtClean="0">
              <a:latin typeface="Optima"/>
            </a:rPr>
            <a:t>Plan Anual de Supervisión según EBR</a:t>
          </a:r>
          <a:endParaRPr lang="es-ES" sz="1400" b="1" kern="1200" dirty="0">
            <a:latin typeface="Optim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400" kern="1200" dirty="0" smtClean="0">
              <a:latin typeface="Optima"/>
            </a:rPr>
            <a:t>Inicio de supervisiones con Enfoque Basado en Riesgo</a:t>
          </a:r>
          <a:endParaRPr lang="es-ES" sz="1400" b="1" kern="1200" dirty="0">
            <a:latin typeface="Optim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Optima"/>
            </a:rPr>
            <a:t>Elaboración  de una </a:t>
          </a:r>
          <a:r>
            <a:rPr lang="es-ES" sz="1400" b="1" kern="1200" dirty="0" smtClean="0">
              <a:latin typeface="Optima"/>
            </a:rPr>
            <a:t>nueva matriz de riesgo sectorial  </a:t>
          </a:r>
          <a:endParaRPr lang="es-ES" sz="1400" kern="1200" dirty="0">
            <a:latin typeface="Optim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400" kern="1200" dirty="0" smtClean="0">
              <a:latin typeface="Optima"/>
            </a:rPr>
            <a:t>Inicio de la Reforma Normativa por sector</a:t>
          </a:r>
          <a:endParaRPr lang="es-ES" sz="1400" kern="1200" dirty="0">
            <a:latin typeface="Optima"/>
          </a:endParaRPr>
        </a:p>
      </dsp:txBody>
      <dsp:txXfrm>
        <a:off x="4574886" y="1567741"/>
        <a:ext cx="1749284" cy="2974545"/>
      </dsp:txXfrm>
    </dsp:sp>
    <dsp:sp modelId="{B7F8F4F0-2F19-425B-81E1-942DB6132658}">
      <dsp:nvSpPr>
        <dsp:cNvPr id="0" name=""/>
        <dsp:cNvSpPr/>
      </dsp:nvSpPr>
      <dsp:spPr>
        <a:xfrm>
          <a:off x="3388191" y="827658"/>
          <a:ext cx="1234609" cy="1141818"/>
        </a:xfrm>
        <a:prstGeom prst="ellips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/>
            </a:rPr>
            <a:t>2016-2017</a:t>
          </a:r>
          <a:endParaRPr lang="es-ES" sz="20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tima"/>
          </a:endParaRPr>
        </a:p>
      </dsp:txBody>
      <dsp:txXfrm>
        <a:off x="3568995" y="994873"/>
        <a:ext cx="873001" cy="807388"/>
      </dsp:txXfrm>
    </dsp:sp>
    <dsp:sp modelId="{A2927275-EB27-4B32-B682-B6196470E275}">
      <dsp:nvSpPr>
        <dsp:cNvPr id="0" name=""/>
        <dsp:cNvSpPr/>
      </dsp:nvSpPr>
      <dsp:spPr>
        <a:xfrm>
          <a:off x="7375525" y="837573"/>
          <a:ext cx="3584020" cy="440485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600" kern="1200" dirty="0" smtClean="0"/>
            <a:t>Asignación eficiente de los recursos de la Dirección de Supervisión</a:t>
          </a:r>
          <a:endParaRPr lang="es-E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600" b="1" kern="1200" dirty="0" smtClean="0"/>
            <a:t>Aplicación del EBR en la selección de los SO y los procedimientos de supervisión </a:t>
          </a:r>
          <a:endParaRPr lang="es-ES" sz="1600" b="1" kern="1200" dirty="0"/>
        </a:p>
      </dsp:txBody>
      <dsp:txXfrm>
        <a:off x="8271530" y="1498301"/>
        <a:ext cx="1747210" cy="3083395"/>
      </dsp:txXfrm>
    </dsp:sp>
    <dsp:sp modelId="{A131CD34-0527-48D6-81A6-336D0375767F}">
      <dsp:nvSpPr>
        <dsp:cNvPr id="0" name=""/>
        <dsp:cNvSpPr/>
      </dsp:nvSpPr>
      <dsp:spPr>
        <a:xfrm>
          <a:off x="6985001" y="815717"/>
          <a:ext cx="1186791" cy="1124554"/>
        </a:xfrm>
        <a:prstGeom prst="ellipse">
          <a:avLst/>
        </a:prstGeom>
        <a:solidFill>
          <a:schemeClr val="bg2">
            <a:lumMod val="90000"/>
          </a:schemeClr>
        </a:solidFill>
        <a:ln>
          <a:solidFill>
            <a:schemeClr val="tx2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/>
            </a:rPr>
            <a:t>Hacia donde vamos</a:t>
          </a:r>
          <a:endParaRPr lang="es-ES" sz="2000" b="1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Optima"/>
          </a:endParaRPr>
        </a:p>
      </dsp:txBody>
      <dsp:txXfrm>
        <a:off x="7158803" y="980404"/>
        <a:ext cx="839187" cy="7951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2AF1B-4305-4FC6-8450-E270A2FE5225}">
      <dsp:nvSpPr>
        <dsp:cNvPr id="0" name=""/>
        <dsp:cNvSpPr/>
      </dsp:nvSpPr>
      <dsp:spPr>
        <a:xfrm>
          <a:off x="367754" y="364"/>
          <a:ext cx="1494590" cy="14945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200" b="1" kern="1200" dirty="0" smtClean="0">
              <a:latin typeface="Optima"/>
            </a:rPr>
            <a:t>Cumplimiento</a:t>
          </a:r>
          <a:endParaRPr lang="es-AR" sz="1200" b="1" kern="1200" dirty="0">
            <a:latin typeface="Optima"/>
          </a:endParaRPr>
        </a:p>
      </dsp:txBody>
      <dsp:txXfrm>
        <a:off x="586632" y="219242"/>
        <a:ext cx="1056834" cy="1056834"/>
      </dsp:txXfrm>
    </dsp:sp>
    <dsp:sp modelId="{CE5C9922-3895-4B48-94D0-E9F5840A5C41}">
      <dsp:nvSpPr>
        <dsp:cNvPr id="0" name=""/>
        <dsp:cNvSpPr/>
      </dsp:nvSpPr>
      <dsp:spPr>
        <a:xfrm>
          <a:off x="1983705" y="314228"/>
          <a:ext cx="866862" cy="866862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400" kern="1200"/>
        </a:p>
      </dsp:txBody>
      <dsp:txXfrm>
        <a:off x="2098608" y="645716"/>
        <a:ext cx="637056" cy="203886"/>
      </dsp:txXfrm>
    </dsp:sp>
    <dsp:sp modelId="{5586392C-C7B4-4862-B82E-431C0C9089FE}">
      <dsp:nvSpPr>
        <dsp:cNvPr id="0" name=""/>
        <dsp:cNvSpPr/>
      </dsp:nvSpPr>
      <dsp:spPr>
        <a:xfrm>
          <a:off x="2971928" y="364"/>
          <a:ext cx="1494590" cy="1494590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b="1" kern="1200" dirty="0" smtClean="0">
              <a:latin typeface="Optima"/>
            </a:rPr>
            <a:t>Gestión de  Riesgos</a:t>
          </a:r>
          <a:endParaRPr lang="es-AR" sz="1800" b="1" kern="1200" dirty="0">
            <a:latin typeface="Optima"/>
          </a:endParaRPr>
        </a:p>
      </dsp:txBody>
      <dsp:txXfrm>
        <a:off x="3190806" y="219242"/>
        <a:ext cx="1056834" cy="1056834"/>
      </dsp:txXfrm>
    </dsp:sp>
    <dsp:sp modelId="{2474F42E-1656-4012-B864-EB954172D4FE}">
      <dsp:nvSpPr>
        <dsp:cNvPr id="0" name=""/>
        <dsp:cNvSpPr/>
      </dsp:nvSpPr>
      <dsp:spPr>
        <a:xfrm>
          <a:off x="4587880" y="314228"/>
          <a:ext cx="866862" cy="866862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3600" kern="1200"/>
        </a:p>
      </dsp:txBody>
      <dsp:txXfrm>
        <a:off x="4702783" y="492802"/>
        <a:ext cx="637056" cy="509714"/>
      </dsp:txXfrm>
    </dsp:sp>
    <dsp:sp modelId="{DBD65C3F-BE2B-4CE3-BD74-1B7393E9BFA8}">
      <dsp:nvSpPr>
        <dsp:cNvPr id="0" name=""/>
        <dsp:cNvSpPr/>
      </dsp:nvSpPr>
      <dsp:spPr>
        <a:xfrm>
          <a:off x="5577231" y="0"/>
          <a:ext cx="1494590" cy="14945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b="1" kern="1200" dirty="0" smtClean="0">
              <a:latin typeface="Optima"/>
            </a:rPr>
            <a:t>Sistema de PLA/FT</a:t>
          </a:r>
          <a:endParaRPr lang="es-AR" sz="2000" b="1" kern="1200" dirty="0">
            <a:latin typeface="Optima"/>
          </a:endParaRPr>
        </a:p>
      </dsp:txBody>
      <dsp:txXfrm>
        <a:off x="5796109" y="218878"/>
        <a:ext cx="1056834" cy="1056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26B4B-41F7-1A4F-91CB-EC8CEEB6449D}" type="datetimeFigureOut">
              <a:rPr lang="en-US" smtClean="0"/>
              <a:t>10/27/2012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72389-8E69-EF4A-90BA-A281032A58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02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D0A0-C4D6-4F1D-A7D3-7B9A8283ABDE}" type="datetimeFigureOut">
              <a:rPr lang="es-AR" smtClean="0"/>
              <a:t>27/10/2012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1DE6-F193-488F-88A7-043A2BBA075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0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D0A0-C4D6-4F1D-A7D3-7B9A8283ABDE}" type="datetimeFigureOut">
              <a:rPr lang="es-AR" smtClean="0"/>
              <a:t>27/10/2012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1DE6-F193-488F-88A7-043A2BBA075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7636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D0A0-C4D6-4F1D-A7D3-7B9A8283ABDE}" type="datetimeFigureOut">
              <a:rPr lang="es-AR" smtClean="0"/>
              <a:t>27/10/2012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1DE6-F193-488F-88A7-043A2BBA075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53906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31FE-1258-4BC1-83CF-3CB0D4030CE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27/10/2012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A8C8-96DF-4E05-A93E-71CC561827A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2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31FE-1258-4BC1-83CF-3CB0D4030CE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27/10/2012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A8C8-96DF-4E05-A93E-71CC561827A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63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31FE-1258-4BC1-83CF-3CB0D4030CE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27/10/2012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A8C8-96DF-4E05-A93E-71CC561827A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59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31FE-1258-4BC1-83CF-3CB0D4030CE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27/10/2012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A8C8-96DF-4E05-A93E-71CC561827A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07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31FE-1258-4BC1-83CF-3CB0D4030CE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27/10/2012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A8C8-96DF-4E05-A93E-71CC561827A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365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31FE-1258-4BC1-83CF-3CB0D4030CE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27/10/2012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A8C8-96DF-4E05-A93E-71CC561827A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89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31FE-1258-4BC1-83CF-3CB0D4030CE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27/10/2012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A8C8-96DF-4E05-A93E-71CC561827A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0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31FE-1258-4BC1-83CF-3CB0D4030CE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27/10/2012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A8C8-96DF-4E05-A93E-71CC561827A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5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D0A0-C4D6-4F1D-A7D3-7B9A8283ABDE}" type="datetimeFigureOut">
              <a:rPr lang="es-AR" smtClean="0"/>
              <a:t>27/10/2012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1DE6-F193-488F-88A7-043A2BBA075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8335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31FE-1258-4BC1-83CF-3CB0D4030CE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27/10/2012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A8C8-96DF-4E05-A93E-71CC561827A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24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31FE-1258-4BC1-83CF-3CB0D4030CE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27/10/2012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A8C8-96DF-4E05-A93E-71CC561827A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33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31FE-1258-4BC1-83CF-3CB0D4030CE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27/10/2012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A8C8-96DF-4E05-A93E-71CC561827A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5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2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2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D0A0-C4D6-4F1D-A7D3-7B9A8283ABDE}" type="datetimeFigureOut">
              <a:rPr lang="es-AR" smtClean="0"/>
              <a:t>27/10/2012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1DE6-F193-488F-88A7-043A2BBA075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3236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D0A0-C4D6-4F1D-A7D3-7B9A8283ABDE}" type="datetimeFigureOut">
              <a:rPr lang="es-AR" smtClean="0"/>
              <a:t>27/10/2012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1DE6-F193-488F-88A7-043A2BBA075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8314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D0A0-C4D6-4F1D-A7D3-7B9A8283ABDE}" type="datetimeFigureOut">
              <a:rPr lang="es-AR" smtClean="0"/>
              <a:t>27/10/2012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1DE6-F193-488F-88A7-043A2BBA075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4129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D0A0-C4D6-4F1D-A7D3-7B9A8283ABDE}" type="datetimeFigureOut">
              <a:rPr lang="es-AR" smtClean="0"/>
              <a:t>27/10/2012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1DE6-F193-488F-88A7-043A2BBA075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9614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D0A0-C4D6-4F1D-A7D3-7B9A8283ABDE}" type="datetimeFigureOut">
              <a:rPr lang="es-AR" smtClean="0"/>
              <a:t>27/10/2012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1DE6-F193-488F-88A7-043A2BBA075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6847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D0A0-C4D6-4F1D-A7D3-7B9A8283ABDE}" type="datetimeFigureOut">
              <a:rPr lang="es-AR" smtClean="0"/>
              <a:t>27/10/2012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1DE6-F193-488F-88A7-043A2BBA075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4152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D0A0-C4D6-4F1D-A7D3-7B9A8283ABDE}" type="datetimeFigureOut">
              <a:rPr lang="es-AR" smtClean="0"/>
              <a:t>27/10/2012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1DE6-F193-488F-88A7-043A2BBA075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6834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DD0A0-C4D6-4F1D-A7D3-7B9A8283ABDE}" type="datetimeFigureOut">
              <a:rPr lang="es-AR" smtClean="0"/>
              <a:t>27/10/2012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11DE6-F193-488F-88A7-043A2BBA075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7750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131FE-1258-4BC1-83CF-3CB0D4030CED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27/10/2012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CA8C8-96DF-4E05-A93E-71CC561827AC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1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8.xml"/><Relationship Id="rId7" Type="http://schemas.openxmlformats.org/officeDocument/2006/relationships/hyperlink" Target="http://www.uif.gov.ar/sro" TargetMode="Externa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image" Target="../media/image2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2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2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2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2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2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2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2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7" Type="http://schemas.openxmlformats.org/officeDocument/2006/relationships/image" Target="../media/image2.pn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2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7" Type="http://schemas.openxmlformats.org/officeDocument/2006/relationships/image" Target="../media/image2.pn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7" Type="http://schemas.openxmlformats.org/officeDocument/2006/relationships/image" Target="../media/image2.png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7" Type="http://schemas.openxmlformats.org/officeDocument/2006/relationships/image" Target="../media/image2.pn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38637"/>
            <a:ext cx="12217833" cy="6871242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65438" y="3181078"/>
            <a:ext cx="11265071" cy="8628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Optima"/>
              </a:rPr>
              <a:t>PREVENCIÓN DEL LA/FT </a:t>
            </a: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997343" y="4239055"/>
            <a:ext cx="10515600" cy="15231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s-AR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Optima"/>
              </a:rPr>
              <a:t>Dirección de Supervisión</a:t>
            </a:r>
          </a:p>
          <a:p>
            <a:endParaRPr lang="es-AR" sz="4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s-A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						</a:t>
            </a:r>
            <a:endParaRPr lang="es-A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07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026" y="68206"/>
            <a:ext cx="1346200" cy="1295400"/>
          </a:xfrm>
          <a:prstGeom prst="rect">
            <a:avLst/>
          </a:prstGeom>
        </p:spPr>
      </p:pic>
      <p:cxnSp>
        <p:nvCxnSpPr>
          <p:cNvPr id="16" name="Conector recto 4"/>
          <p:cNvCxnSpPr/>
          <p:nvPr/>
        </p:nvCxnSpPr>
        <p:spPr>
          <a:xfrm>
            <a:off x="0" y="784242"/>
            <a:ext cx="376843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"/>
          <p:cNvSpPr/>
          <p:nvPr/>
        </p:nvSpPr>
        <p:spPr>
          <a:xfrm>
            <a:off x="24715" y="305268"/>
            <a:ext cx="85142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altLang="es-AR" sz="2500" b="1" dirty="0" smtClean="0">
                <a:solidFill>
                  <a:srgbClr val="0070C0"/>
                </a:solidFill>
                <a:latin typeface="Optima" panose="020B0502050508020304" pitchFamily="34" charset="0"/>
              </a:rPr>
              <a:t>Plan Anual de Supervisión – Metodología </a:t>
            </a:r>
            <a:endParaRPr lang="es-AR" sz="2500" b="1" dirty="0">
              <a:solidFill>
                <a:srgbClr val="0070C0"/>
              </a:solidFill>
              <a:latin typeface="Optima" panose="020B0502050508020304" pitchFamily="34" charset="0"/>
            </a:endParaRPr>
          </a:p>
        </p:txBody>
      </p:sp>
      <p:graphicFrame>
        <p:nvGraphicFramePr>
          <p:cNvPr id="19" name="Diagrama 1"/>
          <p:cNvGraphicFramePr/>
          <p:nvPr>
            <p:extLst>
              <p:ext uri="{D42A27DB-BD31-4B8C-83A1-F6EECF244321}">
                <p14:modId xmlns:p14="http://schemas.microsoft.com/office/powerpoint/2010/main" val="1893295779"/>
              </p:ext>
            </p:extLst>
          </p:nvPr>
        </p:nvGraphicFramePr>
        <p:xfrm>
          <a:off x="624085" y="1922616"/>
          <a:ext cx="4937531" cy="3924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629011" y="5970765"/>
            <a:ext cx="4920663" cy="7156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latin typeface="Optima"/>
              </a:rPr>
              <a:t>Matriz Inter-Sectorial </a:t>
            </a:r>
            <a:r>
              <a:rPr lang="es-AR" sz="2000" b="1" dirty="0" err="1" smtClean="0">
                <a:latin typeface="Optima"/>
              </a:rPr>
              <a:t>APNFD’s</a:t>
            </a:r>
            <a:endParaRPr lang="es-AR" sz="2000" b="1" dirty="0" smtClean="0">
              <a:latin typeface="Optima"/>
            </a:endParaRPr>
          </a:p>
          <a:p>
            <a:pPr algn="ctr"/>
            <a:r>
              <a:rPr lang="es-AR" sz="2000" b="1" dirty="0" smtClean="0">
                <a:latin typeface="Optima"/>
              </a:rPr>
              <a:t> &amp; Estadísticas de la DS</a:t>
            </a:r>
            <a:endParaRPr lang="es-AR" sz="2000" b="1" dirty="0">
              <a:latin typeface="Optima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629011" y="1390919"/>
            <a:ext cx="4920663" cy="43191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err="1" smtClean="0">
                <a:latin typeface="Optima"/>
              </a:rPr>
              <a:t>APNFD’s</a:t>
            </a:r>
            <a:endParaRPr lang="es-AR" sz="2000" b="1" dirty="0">
              <a:latin typeface="Optima"/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6037366" y="1390395"/>
            <a:ext cx="4766663" cy="43243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latin typeface="Optima"/>
              </a:rPr>
              <a:t>SECTOR FINANCIERO</a:t>
            </a:r>
            <a:endParaRPr lang="es-AR" b="1" dirty="0">
              <a:latin typeface="Optima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325318318"/>
              </p:ext>
            </p:extLst>
          </p:nvPr>
        </p:nvGraphicFramePr>
        <p:xfrm>
          <a:off x="6076130" y="1945984"/>
          <a:ext cx="4766663" cy="3593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2" name="11 Conector recto"/>
          <p:cNvCxnSpPr>
            <a:stCxn id="4" idx="1"/>
          </p:cNvCxnSpPr>
          <p:nvPr/>
        </p:nvCxnSpPr>
        <p:spPr>
          <a:xfrm flipH="1" flipV="1">
            <a:off x="368077" y="1605800"/>
            <a:ext cx="260933" cy="107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>
            <a:stCxn id="4" idx="3"/>
          </p:cNvCxnSpPr>
          <p:nvPr/>
        </p:nvCxnSpPr>
        <p:spPr>
          <a:xfrm flipV="1">
            <a:off x="5549671" y="1605800"/>
            <a:ext cx="225292" cy="107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>
            <a:off x="5774963" y="1606875"/>
            <a:ext cx="0" cy="472169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368075" y="1606875"/>
            <a:ext cx="0" cy="472169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>
            <a:endCxn id="3" idx="1"/>
          </p:cNvCxnSpPr>
          <p:nvPr/>
        </p:nvCxnSpPr>
        <p:spPr>
          <a:xfrm>
            <a:off x="368077" y="6328573"/>
            <a:ext cx="260933" cy="1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 de flecha"/>
          <p:cNvCxnSpPr>
            <a:endCxn id="3" idx="3"/>
          </p:cNvCxnSpPr>
          <p:nvPr/>
        </p:nvCxnSpPr>
        <p:spPr>
          <a:xfrm flipH="1">
            <a:off x="5549671" y="6328568"/>
            <a:ext cx="225292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CuadroTexto"/>
          <p:cNvSpPr txBox="1"/>
          <p:nvPr/>
        </p:nvSpPr>
        <p:spPr>
          <a:xfrm>
            <a:off x="6167758" y="5796336"/>
            <a:ext cx="4681665" cy="36933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/>
              <a:t>Aprobación Anual por parte de la DS</a:t>
            </a:r>
            <a:endParaRPr lang="es-AR" b="1" dirty="0"/>
          </a:p>
        </p:txBody>
      </p:sp>
      <p:sp>
        <p:nvSpPr>
          <p:cNvPr id="51" name="CuadroTexto 15"/>
          <p:cNvSpPr txBox="1"/>
          <p:nvPr/>
        </p:nvSpPr>
        <p:spPr>
          <a:xfrm>
            <a:off x="322681" y="931564"/>
            <a:ext cx="10481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solidFill>
                  <a:srgbClr val="FF0000"/>
                </a:solidFill>
                <a:latin typeface="Optima"/>
              </a:rPr>
              <a:t>Estrategia de Supervisión para la mitigación de los riesgos evaluados</a:t>
            </a:r>
            <a:endParaRPr lang="es-AR" sz="2000" dirty="0">
              <a:solidFill>
                <a:srgbClr val="FF0000"/>
              </a:solidFill>
              <a:latin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36008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026" y="68206"/>
            <a:ext cx="1346200" cy="1295400"/>
          </a:xfrm>
          <a:prstGeom prst="rect">
            <a:avLst/>
          </a:prstGeom>
        </p:spPr>
      </p:pic>
      <p:cxnSp>
        <p:nvCxnSpPr>
          <p:cNvPr id="16" name="Conector recto 4"/>
          <p:cNvCxnSpPr/>
          <p:nvPr/>
        </p:nvCxnSpPr>
        <p:spPr>
          <a:xfrm>
            <a:off x="0" y="784242"/>
            <a:ext cx="376843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"/>
          <p:cNvSpPr/>
          <p:nvPr/>
        </p:nvSpPr>
        <p:spPr>
          <a:xfrm>
            <a:off x="24715" y="305268"/>
            <a:ext cx="85142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altLang="es-AR" sz="2500" b="1" dirty="0" smtClean="0">
                <a:solidFill>
                  <a:srgbClr val="0070C0"/>
                </a:solidFill>
                <a:latin typeface="Optima" panose="020B0502050508020304" pitchFamily="34" charset="0"/>
              </a:rPr>
              <a:t>Matriz Inter-sectorial </a:t>
            </a:r>
            <a:r>
              <a:rPr lang="es-AR" altLang="es-AR" sz="2500" b="1" dirty="0" err="1" smtClean="0">
                <a:solidFill>
                  <a:srgbClr val="0070C0"/>
                </a:solidFill>
                <a:latin typeface="Optima" panose="020B0502050508020304" pitchFamily="34" charset="0"/>
              </a:rPr>
              <a:t>APNFD’s</a:t>
            </a:r>
            <a:endParaRPr lang="es-AR" sz="2500" b="1" dirty="0">
              <a:solidFill>
                <a:srgbClr val="0070C0"/>
              </a:solidFill>
              <a:latin typeface="Optima" panose="020B0502050508020304" pitchFamily="34" charset="0"/>
            </a:endParaRPr>
          </a:p>
        </p:txBody>
      </p:sp>
      <p:sp>
        <p:nvSpPr>
          <p:cNvPr id="20" name="Rectángulo redondeado 7"/>
          <p:cNvSpPr/>
          <p:nvPr/>
        </p:nvSpPr>
        <p:spPr>
          <a:xfrm>
            <a:off x="1290922" y="924110"/>
            <a:ext cx="9574791" cy="546847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3200" dirty="0" smtClean="0">
                <a:solidFill>
                  <a:schemeClr val="bg1"/>
                </a:solidFill>
              </a:rPr>
              <a:t>Matriz Inter-sectorial de </a:t>
            </a:r>
            <a:r>
              <a:rPr lang="es-ES" sz="3200" dirty="0" err="1" smtClean="0">
                <a:solidFill>
                  <a:schemeClr val="bg1"/>
                </a:solidFill>
              </a:rPr>
              <a:t>APNFDs</a:t>
            </a:r>
            <a:endParaRPr lang="es-ES" sz="3200" dirty="0">
              <a:solidFill>
                <a:schemeClr val="bg1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719144057"/>
              </p:ext>
            </p:extLst>
          </p:nvPr>
        </p:nvGraphicFramePr>
        <p:xfrm>
          <a:off x="2032001" y="2021983"/>
          <a:ext cx="7755944" cy="411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ectángulo 13"/>
          <p:cNvSpPr/>
          <p:nvPr/>
        </p:nvSpPr>
        <p:spPr>
          <a:xfrm>
            <a:off x="1290920" y="1505773"/>
            <a:ext cx="9570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dirty="0" smtClean="0">
                <a:solidFill>
                  <a:srgbClr val="006699"/>
                </a:solidFill>
              </a:rPr>
              <a:t>Componentes de </a:t>
            </a:r>
            <a:r>
              <a:rPr lang="es-AR" sz="2400" dirty="0">
                <a:solidFill>
                  <a:srgbClr val="006699"/>
                </a:solidFill>
              </a:rPr>
              <a:t>la Matriz de </a:t>
            </a:r>
            <a:r>
              <a:rPr lang="es-AR" sz="2400" dirty="0" smtClean="0">
                <a:solidFill>
                  <a:srgbClr val="006699"/>
                </a:solidFill>
              </a:rPr>
              <a:t>Riesgo </a:t>
            </a:r>
            <a:endParaRPr lang="es-A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 Flecha izquierda"/>
          <p:cNvSpPr/>
          <p:nvPr/>
        </p:nvSpPr>
        <p:spPr>
          <a:xfrm>
            <a:off x="2099255" y="6284896"/>
            <a:ext cx="2086379" cy="3992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Flecha derecha"/>
          <p:cNvSpPr/>
          <p:nvPr/>
        </p:nvSpPr>
        <p:spPr>
          <a:xfrm>
            <a:off x="7650053" y="6284895"/>
            <a:ext cx="2137893" cy="399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CuadroTexto"/>
          <p:cNvSpPr txBox="1"/>
          <p:nvPr/>
        </p:nvSpPr>
        <p:spPr>
          <a:xfrm>
            <a:off x="4320490" y="6310647"/>
            <a:ext cx="3149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>
                <a:latin typeface="Optima"/>
              </a:rPr>
              <a:t>RIESGO DEL SECTOR</a:t>
            </a:r>
            <a:endParaRPr lang="es-AR" sz="2000" b="1" dirty="0">
              <a:latin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42444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026" y="68206"/>
            <a:ext cx="1346200" cy="1295400"/>
          </a:xfrm>
          <a:prstGeom prst="rect">
            <a:avLst/>
          </a:prstGeom>
        </p:spPr>
      </p:pic>
      <p:cxnSp>
        <p:nvCxnSpPr>
          <p:cNvPr id="16" name="Conector recto 4"/>
          <p:cNvCxnSpPr/>
          <p:nvPr/>
        </p:nvCxnSpPr>
        <p:spPr>
          <a:xfrm>
            <a:off x="0" y="784242"/>
            <a:ext cx="376843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"/>
          <p:cNvSpPr/>
          <p:nvPr/>
        </p:nvSpPr>
        <p:spPr>
          <a:xfrm>
            <a:off x="24715" y="305268"/>
            <a:ext cx="85142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altLang="es-AR" sz="2500" b="1" dirty="0" smtClean="0">
                <a:solidFill>
                  <a:srgbClr val="0070C0"/>
                </a:solidFill>
                <a:latin typeface="Optima" panose="020B0502050508020304" pitchFamily="34" charset="0"/>
              </a:rPr>
              <a:t>Matriz Inter-sectorial </a:t>
            </a:r>
            <a:r>
              <a:rPr lang="es-AR" altLang="es-AR" sz="2500" b="1" dirty="0" err="1" smtClean="0">
                <a:solidFill>
                  <a:srgbClr val="0070C0"/>
                </a:solidFill>
                <a:latin typeface="Optima" panose="020B0502050508020304" pitchFamily="34" charset="0"/>
              </a:rPr>
              <a:t>APNFD’s</a:t>
            </a:r>
            <a:endParaRPr lang="es-AR" sz="2500" b="1" dirty="0">
              <a:solidFill>
                <a:srgbClr val="0070C0"/>
              </a:solidFill>
              <a:latin typeface="Optima" panose="020B0502050508020304" pitchFamily="34" charset="0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713969725"/>
              </p:ext>
            </p:extLst>
          </p:nvPr>
        </p:nvGraphicFramePr>
        <p:xfrm>
          <a:off x="2505790" y="1325944"/>
          <a:ext cx="6608147" cy="2881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a 20"/>
          <p:cNvGraphicFramePr/>
          <p:nvPr>
            <p:extLst>
              <p:ext uri="{D42A27DB-BD31-4B8C-83A1-F6EECF244321}">
                <p14:modId xmlns:p14="http://schemas.microsoft.com/office/powerpoint/2010/main" val="15187516"/>
              </p:ext>
            </p:extLst>
          </p:nvPr>
        </p:nvGraphicFramePr>
        <p:xfrm>
          <a:off x="2513101" y="4271716"/>
          <a:ext cx="6622661" cy="2308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Llamada de flecha a la derecha 24"/>
          <p:cNvSpPr/>
          <p:nvPr/>
        </p:nvSpPr>
        <p:spPr>
          <a:xfrm>
            <a:off x="438543" y="1320925"/>
            <a:ext cx="1785927" cy="5258881"/>
          </a:xfrm>
          <a:prstGeom prst="rightArrowCallou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746975" y="1880317"/>
            <a:ext cx="553998" cy="39280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00B0F0"/>
                </a:solidFill>
                <a:latin typeface="Optima"/>
              </a:rPr>
              <a:t>FACTORES DE ANÁLISIS</a:t>
            </a:r>
            <a:endParaRPr lang="es-AR" sz="2400" b="1" dirty="0">
              <a:solidFill>
                <a:srgbClr val="00B0F0"/>
              </a:solidFill>
              <a:latin typeface="Optima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7112263" y="4058897"/>
            <a:ext cx="337188" cy="337188"/>
            <a:chOff x="4599866" y="2111169"/>
            <a:chExt cx="337188" cy="337188"/>
          </a:xfrm>
        </p:grpSpPr>
        <p:sp>
          <p:nvSpPr>
            <p:cNvPr id="19" name="18 Flecha abajo"/>
            <p:cNvSpPr/>
            <p:nvPr/>
          </p:nvSpPr>
          <p:spPr>
            <a:xfrm>
              <a:off x="4599866" y="2111169"/>
              <a:ext cx="337188" cy="337188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lecha abajo 4"/>
            <p:cNvSpPr/>
            <p:nvPr/>
          </p:nvSpPr>
          <p:spPr>
            <a:xfrm>
              <a:off x="4675733" y="2111169"/>
              <a:ext cx="185454" cy="2537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500" kern="1200"/>
            </a:p>
          </p:txBody>
        </p:sp>
      </p:grpSp>
      <p:sp>
        <p:nvSpPr>
          <p:cNvPr id="23" name="Llamada de flecha a la derecha 6"/>
          <p:cNvSpPr/>
          <p:nvPr/>
        </p:nvSpPr>
        <p:spPr>
          <a:xfrm>
            <a:off x="7845809" y="1320925"/>
            <a:ext cx="1785600" cy="5258881"/>
          </a:xfrm>
          <a:prstGeom prst="rightArrowCallou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8021684" y="1986337"/>
            <a:ext cx="553998" cy="39280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00B0F0"/>
                </a:solidFill>
                <a:latin typeface="Optima"/>
              </a:rPr>
              <a:t>RESULTADOS</a:t>
            </a:r>
            <a:endParaRPr lang="es-AR" sz="2400" b="1" dirty="0">
              <a:solidFill>
                <a:srgbClr val="00B0F0"/>
              </a:solidFill>
              <a:latin typeface="Optima"/>
            </a:endParaRPr>
          </a:p>
        </p:txBody>
      </p:sp>
      <p:sp>
        <p:nvSpPr>
          <p:cNvPr id="25" name="CuadroTexto 8"/>
          <p:cNvSpPr txBox="1"/>
          <p:nvPr/>
        </p:nvSpPr>
        <p:spPr>
          <a:xfrm>
            <a:off x="9804919" y="3442533"/>
            <a:ext cx="1998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  <a:latin typeface="Optima"/>
              </a:rPr>
              <a:t>Riesgo ALTO</a:t>
            </a:r>
          </a:p>
          <a:p>
            <a:r>
              <a:rPr lang="es-ES" sz="2000" b="1" dirty="0" smtClean="0">
                <a:latin typeface="Optima"/>
              </a:rPr>
              <a:t>Riesgo MEDIO</a:t>
            </a:r>
          </a:p>
          <a:p>
            <a:r>
              <a:rPr lang="es-ES" sz="2000" b="1" dirty="0" smtClean="0">
                <a:latin typeface="Optima"/>
              </a:rPr>
              <a:t>Riesgo BAJO</a:t>
            </a:r>
            <a:endParaRPr lang="es-ES" sz="2000" b="1" dirty="0">
              <a:latin typeface="Optima"/>
            </a:endParaRPr>
          </a:p>
        </p:txBody>
      </p:sp>
      <p:sp>
        <p:nvSpPr>
          <p:cNvPr id="26" name="Rectángulo 14"/>
          <p:cNvSpPr/>
          <p:nvPr/>
        </p:nvSpPr>
        <p:spPr>
          <a:xfrm>
            <a:off x="24716" y="835286"/>
            <a:ext cx="10347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 smtClean="0">
                <a:latin typeface="Optima"/>
              </a:rPr>
              <a:t>Riesgo del Sector, luego Riesgo de los Sujetos Obligados </a:t>
            </a:r>
            <a:endParaRPr lang="es-AR" sz="2000" dirty="0">
              <a:latin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05409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334438" y="967947"/>
            <a:ext cx="5425017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ES" sz="1900" dirty="0" smtClean="0">
                <a:latin typeface="Arial" charset="0"/>
                <a:cs typeface="Arial" charset="0"/>
              </a:rPr>
              <a:t>Entidades financieras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ES" sz="1900" dirty="0" smtClean="0">
                <a:latin typeface="Arial" charset="0"/>
                <a:cs typeface="Arial" charset="0"/>
              </a:rPr>
              <a:t>Casas </a:t>
            </a:r>
            <a:r>
              <a:rPr lang="es-ES" sz="1900" dirty="0">
                <a:latin typeface="Arial" charset="0"/>
                <a:cs typeface="Arial" charset="0"/>
              </a:rPr>
              <a:t>de cambio y </a:t>
            </a:r>
            <a:r>
              <a:rPr lang="es-ES" sz="1900" dirty="0" smtClean="0">
                <a:latin typeface="Arial" charset="0"/>
                <a:cs typeface="Arial" charset="0"/>
              </a:rPr>
              <a:t>remesadoras de fondos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ES" sz="1900" dirty="0" smtClean="0">
                <a:latin typeface="Arial" charset="0"/>
                <a:cs typeface="Arial" charset="0"/>
              </a:rPr>
              <a:t>Explotadores </a:t>
            </a:r>
            <a:r>
              <a:rPr lang="es-ES" sz="1900" dirty="0">
                <a:latin typeface="Arial" charset="0"/>
                <a:cs typeface="Arial" charset="0"/>
              </a:rPr>
              <a:t>de juegos de </a:t>
            </a:r>
            <a:r>
              <a:rPr lang="es-ES" sz="1900" dirty="0" smtClean="0">
                <a:latin typeface="Arial" charset="0"/>
                <a:cs typeface="Arial" charset="0"/>
              </a:rPr>
              <a:t>azar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AR" sz="1900" dirty="0">
                <a:latin typeface="Arial" charset="0"/>
                <a:cs typeface="Arial" charset="0"/>
              </a:rPr>
              <a:t>Intermediarios en mercados </a:t>
            </a:r>
            <a:r>
              <a:rPr lang="es-AR" sz="1900" dirty="0" smtClean="0">
                <a:latin typeface="Arial" charset="0"/>
                <a:cs typeface="Arial" charset="0"/>
              </a:rPr>
              <a:t>y colocadores de FCI autorizados </a:t>
            </a:r>
            <a:r>
              <a:rPr lang="es-AR" sz="1900" dirty="0">
                <a:latin typeface="Arial" charset="0"/>
                <a:cs typeface="Arial" charset="0"/>
              </a:rPr>
              <a:t>por la CNV </a:t>
            </a:r>
            <a:endParaRPr lang="es-ES" sz="1900" dirty="0">
              <a:latin typeface="Arial" charset="0"/>
              <a:cs typeface="Arial" charset="0"/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AR" sz="1900" dirty="0" smtClean="0">
                <a:latin typeface="Arial" charset="0"/>
                <a:cs typeface="Arial" charset="0"/>
              </a:rPr>
              <a:t>Portales web/plataformas autorizadas </a:t>
            </a:r>
            <a:r>
              <a:rPr lang="es-AR" sz="1900" dirty="0">
                <a:latin typeface="Arial" charset="0"/>
                <a:cs typeface="Arial" charset="0"/>
              </a:rPr>
              <a:t>por la CNV </a:t>
            </a:r>
            <a:r>
              <a:rPr lang="es-AR" sz="1900" dirty="0" smtClean="0">
                <a:latin typeface="Arial" charset="0"/>
                <a:cs typeface="Arial" charset="0"/>
              </a:rPr>
              <a:t>y PJ </a:t>
            </a:r>
            <a:r>
              <a:rPr lang="es-AR" sz="1900" dirty="0">
                <a:latin typeface="Arial" charset="0"/>
                <a:cs typeface="Arial" charset="0"/>
              </a:rPr>
              <a:t>registradas en CNV a cargo de la apertura del legajo e identificación del perfil del cliente </a:t>
            </a:r>
            <a:endParaRPr lang="es-ES" sz="1900" dirty="0">
              <a:latin typeface="Arial" charset="0"/>
              <a:cs typeface="Arial" charset="0"/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ES" sz="1900" dirty="0" smtClean="0">
                <a:latin typeface="Arial" charset="0"/>
                <a:cs typeface="Arial" charset="0"/>
              </a:rPr>
              <a:t>RPC, </a:t>
            </a:r>
            <a:r>
              <a:rPr lang="es-ES" sz="1900" dirty="0">
                <a:latin typeface="Arial" charset="0"/>
                <a:cs typeface="Arial" charset="0"/>
              </a:rPr>
              <a:t>de Fiscalización y Control de Personas Jurídicas, de la Propiedad Inmueble, del Automotor y Créditos </a:t>
            </a:r>
            <a:r>
              <a:rPr lang="es-ES" sz="1900" dirty="0" smtClean="0">
                <a:latin typeface="Arial" charset="0"/>
                <a:cs typeface="Arial" charset="0"/>
              </a:rPr>
              <a:t>Prendarios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ES" sz="1900" dirty="0" smtClean="0">
                <a:latin typeface="Arial" charset="0"/>
                <a:cs typeface="Arial" charset="0"/>
              </a:rPr>
              <a:t>Cpra-vta </a:t>
            </a:r>
            <a:r>
              <a:rPr lang="es-ES" sz="1900" dirty="0">
                <a:latin typeface="Arial" charset="0"/>
                <a:cs typeface="Arial" charset="0"/>
              </a:rPr>
              <a:t>de obras de arte, antigüedades, bienes suntuarios, </a:t>
            </a:r>
            <a:r>
              <a:rPr lang="es-ES" sz="1900" dirty="0" smtClean="0">
                <a:latin typeface="Arial" charset="0"/>
                <a:cs typeface="Arial" charset="0"/>
              </a:rPr>
              <a:t>joyas.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ES" sz="1900" dirty="0" smtClean="0">
                <a:latin typeface="Arial" charset="0"/>
                <a:cs typeface="Arial" charset="0"/>
              </a:rPr>
              <a:t>Empresas Aseguradoras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ES" sz="1900" dirty="0">
                <a:latin typeface="Arial" charset="0"/>
                <a:cs typeface="Arial" charset="0"/>
              </a:rPr>
              <a:t>Emisores de cheques de viajero u operadores de tarjetas de crédito o </a:t>
            </a:r>
            <a:r>
              <a:rPr lang="es-ES" sz="1900" dirty="0" smtClean="0">
                <a:latin typeface="Arial" charset="0"/>
                <a:cs typeface="Arial" charset="0"/>
              </a:rPr>
              <a:t>compra</a:t>
            </a:r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5759455" y="973963"/>
            <a:ext cx="6191249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10"/>
            </a:pPr>
            <a:r>
              <a:rPr lang="es-ES" sz="1900" dirty="0" smtClean="0">
                <a:latin typeface="Arial" charset="0"/>
                <a:cs typeface="Arial" charset="0"/>
              </a:rPr>
              <a:t>Transportadores </a:t>
            </a:r>
            <a:r>
              <a:rPr lang="es-ES" sz="1900" dirty="0">
                <a:latin typeface="Arial" charset="0"/>
                <a:cs typeface="Arial" charset="0"/>
              </a:rPr>
              <a:t>de </a:t>
            </a:r>
            <a:r>
              <a:rPr lang="es-ES" sz="1900" dirty="0" smtClean="0">
                <a:latin typeface="Arial" charset="0"/>
                <a:cs typeface="Arial" charset="0"/>
              </a:rPr>
              <a:t>caudales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10"/>
            </a:pPr>
            <a:r>
              <a:rPr lang="es-ES" sz="1900" dirty="0" smtClean="0">
                <a:latin typeface="Arial" charset="0"/>
                <a:cs typeface="Arial" charset="0"/>
              </a:rPr>
              <a:t>Prestatarios </a:t>
            </a:r>
            <a:r>
              <a:rPr lang="es-ES" sz="1900" dirty="0">
                <a:latin typeface="Arial" charset="0"/>
                <a:cs typeface="Arial" charset="0"/>
              </a:rPr>
              <a:t>de servicios de giros de divisas </a:t>
            </a:r>
            <a:endParaRPr lang="es-ES" sz="1900" dirty="0" smtClean="0">
              <a:latin typeface="Arial" charset="0"/>
              <a:cs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10"/>
            </a:pPr>
            <a:r>
              <a:rPr lang="es-ES" sz="1900" dirty="0" smtClean="0">
                <a:latin typeface="Arial" charset="0"/>
                <a:cs typeface="Arial" charset="0"/>
              </a:rPr>
              <a:t>Escribanos Públicos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10"/>
            </a:pPr>
            <a:r>
              <a:rPr lang="es-ES" sz="1900" dirty="0" smtClean="0">
                <a:latin typeface="Arial" charset="0"/>
                <a:cs typeface="Arial" charset="0"/>
              </a:rPr>
              <a:t>Empresas </a:t>
            </a:r>
            <a:r>
              <a:rPr lang="es-ES" sz="1900" dirty="0">
                <a:latin typeface="Arial" charset="0"/>
                <a:cs typeface="Arial" charset="0"/>
              </a:rPr>
              <a:t>de ahorro con fines </a:t>
            </a:r>
            <a:r>
              <a:rPr lang="es-ES" sz="1900" dirty="0" smtClean="0">
                <a:latin typeface="Arial" charset="0"/>
                <a:cs typeface="Arial" charset="0"/>
              </a:rPr>
              <a:t>determinados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10"/>
            </a:pPr>
            <a:r>
              <a:rPr lang="es-ES" sz="1900" dirty="0" smtClean="0">
                <a:latin typeface="Arial" charset="0"/>
                <a:cs typeface="Arial" charset="0"/>
              </a:rPr>
              <a:t>Despachantes </a:t>
            </a:r>
            <a:r>
              <a:rPr lang="es-ES" sz="1900" dirty="0">
                <a:latin typeface="Arial" charset="0"/>
                <a:cs typeface="Arial" charset="0"/>
              </a:rPr>
              <a:t>de Aduana, importadores y </a:t>
            </a:r>
            <a:r>
              <a:rPr lang="es-ES" sz="1900" dirty="0" smtClean="0">
                <a:latin typeface="Arial" charset="0"/>
                <a:cs typeface="Arial" charset="0"/>
              </a:rPr>
              <a:t>exportadores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10"/>
            </a:pPr>
            <a:r>
              <a:rPr lang="es-ES" sz="1900" dirty="0" smtClean="0">
                <a:latin typeface="Arial" charset="0"/>
                <a:cs typeface="Arial" charset="0"/>
              </a:rPr>
              <a:t>BCRA, AFIP, SSN, CNV, IGJ, INAES, TNDC</a:t>
            </a:r>
            <a:endParaRPr lang="es-ES" sz="1900" dirty="0">
              <a:latin typeface="Arial" charset="0"/>
              <a:cs typeface="Arial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10"/>
            </a:pPr>
            <a:r>
              <a:rPr lang="es-ES" sz="1900" dirty="0" smtClean="0">
                <a:latin typeface="Arial" charset="0"/>
                <a:cs typeface="Arial" charset="0"/>
              </a:rPr>
              <a:t>Productores</a:t>
            </a:r>
            <a:r>
              <a:rPr lang="es-ES" sz="1900" dirty="0">
                <a:latin typeface="Arial" charset="0"/>
                <a:cs typeface="Arial" charset="0"/>
              </a:rPr>
              <a:t>, asesores, liquidadores de </a:t>
            </a:r>
            <a:r>
              <a:rPr lang="es-ES" sz="1900" dirty="0" smtClean="0">
                <a:latin typeface="Arial" charset="0"/>
                <a:cs typeface="Arial" charset="0"/>
              </a:rPr>
              <a:t>seguros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10"/>
            </a:pPr>
            <a:r>
              <a:rPr lang="es-ES" sz="1900" dirty="0" smtClean="0">
                <a:latin typeface="Arial" charset="0"/>
                <a:cs typeface="Arial" charset="0"/>
              </a:rPr>
              <a:t>Profesionales matriculados en CPCE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10"/>
            </a:pPr>
            <a:r>
              <a:rPr lang="es-ES" sz="1900" dirty="0" smtClean="0">
                <a:latin typeface="Arial" charset="0"/>
                <a:cs typeface="Arial" charset="0"/>
              </a:rPr>
              <a:t>PJ que </a:t>
            </a:r>
            <a:r>
              <a:rPr lang="es-ES" sz="1900" dirty="0">
                <a:latin typeface="Arial" charset="0"/>
                <a:cs typeface="Arial" charset="0"/>
              </a:rPr>
              <a:t>reciban </a:t>
            </a:r>
            <a:r>
              <a:rPr lang="es-ES" sz="1900" dirty="0" smtClean="0">
                <a:latin typeface="Arial" charset="0"/>
                <a:cs typeface="Arial" charset="0"/>
              </a:rPr>
              <a:t>donaciones o aportes de terceros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10"/>
            </a:pPr>
            <a:r>
              <a:rPr lang="es-AR" sz="1900" dirty="0">
                <a:latin typeface="Arial" pitchFamily="34" charset="0"/>
                <a:cs typeface="Arial" pitchFamily="34" charset="0"/>
              </a:rPr>
              <a:t>Los agentes o corredores inmobiliarios matriculados y las sociedades de cualquier tipo que tengan por objeto el corretaje inmobiliario, integradas y/o administradas exclusivamente por agentes o corredores inmobiliarios matriculados</a:t>
            </a:r>
            <a:endParaRPr lang="es-ES" sz="1900" dirty="0" smtClean="0">
              <a:latin typeface="Arial" pitchFamily="34" charset="0"/>
              <a:cs typeface="Arial" pitchFamily="34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10"/>
            </a:pPr>
            <a:r>
              <a:rPr lang="es-ES" sz="1900" dirty="0" smtClean="0">
                <a:latin typeface="Arial" charset="0"/>
                <a:cs typeface="Arial" charset="0"/>
              </a:rPr>
              <a:t>Asociaciones y cooperativas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10"/>
            </a:pPr>
            <a:r>
              <a:rPr lang="es-ES" sz="1900" dirty="0" smtClean="0">
                <a:latin typeface="Arial" charset="0"/>
                <a:cs typeface="Arial" charset="0"/>
              </a:rPr>
              <a:t>Cpra-vta de automóviles, aviones y otros vehículos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10"/>
            </a:pPr>
            <a:r>
              <a:rPr lang="es-ES" sz="1900" dirty="0" smtClean="0">
                <a:latin typeface="Arial" charset="0"/>
                <a:cs typeface="Arial" charset="0"/>
              </a:rPr>
              <a:t>Fideicomisos (fiduciarios)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10"/>
            </a:pPr>
            <a:r>
              <a:rPr lang="es-ES" sz="1900" dirty="0" smtClean="0">
                <a:latin typeface="Arial" charset="0"/>
                <a:cs typeface="Arial" charset="0"/>
              </a:rPr>
              <a:t>Organización y regulación de act. deportivas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719" y="93964"/>
            <a:ext cx="1346200" cy="1295400"/>
          </a:xfrm>
          <a:prstGeom prst="rect">
            <a:avLst/>
          </a:prstGeom>
        </p:spPr>
      </p:pic>
      <p:sp>
        <p:nvSpPr>
          <p:cNvPr id="7" name="Rectángulo 1"/>
          <p:cNvSpPr/>
          <p:nvPr/>
        </p:nvSpPr>
        <p:spPr>
          <a:xfrm>
            <a:off x="-1297" y="248845"/>
            <a:ext cx="93899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altLang="es-AR" sz="2500" b="1" dirty="0" smtClean="0">
                <a:solidFill>
                  <a:srgbClr val="0070C0"/>
                </a:solidFill>
                <a:latin typeface="Optima" panose="020B0502050508020304" pitchFamily="34" charset="0"/>
              </a:rPr>
              <a:t>Sujetos Obligados (Art 20 Ley 25246, mod. por Ley </a:t>
            </a:r>
            <a:r>
              <a:rPr lang="es-AR" altLang="es-AR" sz="2500" b="1" dirty="0" smtClean="0">
                <a:solidFill>
                  <a:srgbClr val="0070C0"/>
                </a:solidFill>
                <a:latin typeface="Optima" panose="020B0502050508020304" pitchFamily="34" charset="0"/>
              </a:rPr>
              <a:t>26683)</a:t>
            </a:r>
            <a:endParaRPr lang="es-AR" altLang="es-AR" sz="2500" b="1" dirty="0" smtClean="0">
              <a:solidFill>
                <a:srgbClr val="0070C0"/>
              </a:solidFill>
              <a:latin typeface="Optima" panose="020B0502050508020304" pitchFamily="34" charset="0"/>
            </a:endParaRPr>
          </a:p>
        </p:txBody>
      </p:sp>
      <p:cxnSp>
        <p:nvCxnSpPr>
          <p:cNvPr id="8" name="Conector recto 4"/>
          <p:cNvCxnSpPr/>
          <p:nvPr/>
        </p:nvCxnSpPr>
        <p:spPr>
          <a:xfrm>
            <a:off x="0" y="784242"/>
            <a:ext cx="376843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"/>
          <p:cNvSpPr/>
          <p:nvPr/>
        </p:nvSpPr>
        <p:spPr>
          <a:xfrm>
            <a:off x="-1297" y="248845"/>
            <a:ext cx="93899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altLang="es-AR" sz="2500" b="1" dirty="0" smtClean="0">
                <a:solidFill>
                  <a:srgbClr val="0070C0"/>
                </a:solidFill>
                <a:latin typeface="Optima" panose="020B0502050508020304" pitchFamily="34" charset="0"/>
              </a:rPr>
              <a:t>Principales Obligaciones de los Sujetos Obligados</a:t>
            </a:r>
          </a:p>
        </p:txBody>
      </p:sp>
      <p:cxnSp>
        <p:nvCxnSpPr>
          <p:cNvPr id="6" name="Conector recto 4"/>
          <p:cNvCxnSpPr/>
          <p:nvPr/>
        </p:nvCxnSpPr>
        <p:spPr>
          <a:xfrm>
            <a:off x="0" y="784242"/>
            <a:ext cx="376843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486452454"/>
              </p:ext>
            </p:extLst>
          </p:nvPr>
        </p:nvGraphicFramePr>
        <p:xfrm>
          <a:off x="380387" y="1253933"/>
          <a:ext cx="11456988" cy="3294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4026" y="68206"/>
            <a:ext cx="1346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5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"/>
          <p:cNvSpPr/>
          <p:nvPr/>
        </p:nvSpPr>
        <p:spPr>
          <a:xfrm>
            <a:off x="-1297" y="248845"/>
            <a:ext cx="93899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altLang="es-AR" sz="2500" b="1" dirty="0" smtClean="0">
                <a:solidFill>
                  <a:srgbClr val="0070C0"/>
                </a:solidFill>
                <a:latin typeface="Optima" panose="020B0502050508020304" pitchFamily="34" charset="0"/>
              </a:rPr>
              <a:t>Resolución UIF 50/2011 - Registración</a:t>
            </a:r>
          </a:p>
        </p:txBody>
      </p:sp>
      <p:cxnSp>
        <p:nvCxnSpPr>
          <p:cNvPr id="6" name="Conector recto 4"/>
          <p:cNvCxnSpPr/>
          <p:nvPr/>
        </p:nvCxnSpPr>
        <p:spPr>
          <a:xfrm>
            <a:off x="0" y="784242"/>
            <a:ext cx="376843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2 Diagrama"/>
          <p:cNvGraphicFramePr/>
          <p:nvPr>
            <p:extLst>
              <p:ext uri="{D42A27DB-BD31-4B8C-83A1-F6EECF244321}">
                <p14:modId xmlns:p14="http://schemas.microsoft.com/office/powerpoint/2010/main" val="908076935"/>
              </p:ext>
            </p:extLst>
          </p:nvPr>
        </p:nvGraphicFramePr>
        <p:xfrm>
          <a:off x="210960" y="1169541"/>
          <a:ext cx="11744325" cy="2166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Rectángulo"/>
          <p:cNvSpPr/>
          <p:nvPr/>
        </p:nvSpPr>
        <p:spPr>
          <a:xfrm>
            <a:off x="279045" y="3234628"/>
            <a:ext cx="115952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s-AR" sz="2400" dirty="0">
                <a:latin typeface="Optima"/>
              </a:rPr>
              <a:t>Los sujetos obligados y los oficiales de cumplimiento, deberán registrarse en la página </a:t>
            </a:r>
            <a:r>
              <a:rPr lang="es-AR" sz="2400" dirty="0">
                <a:latin typeface="Optima"/>
                <a:hlinkClick r:id="rId7"/>
              </a:rPr>
              <a:t>www.uif.gov.ar/sro</a:t>
            </a:r>
            <a:r>
              <a:rPr lang="es-AR" sz="2400" dirty="0" smtClean="0">
                <a:latin typeface="Optima"/>
              </a:rPr>
              <a:t>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79045" y="4311934"/>
            <a:ext cx="115952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es-AR" sz="2400" dirty="0">
                <a:latin typeface="Optima"/>
              </a:rPr>
              <a:t>En el caso que un sujeto obligado inicie su actividad, deberá efectuar la registración durante el transcurso del mes correspondiente al inicio de la misma.</a:t>
            </a:r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04026" y="68206"/>
            <a:ext cx="1346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4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"/>
          <p:cNvSpPr/>
          <p:nvPr/>
        </p:nvSpPr>
        <p:spPr>
          <a:xfrm>
            <a:off x="-1297" y="248845"/>
            <a:ext cx="93899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altLang="es-AR" sz="2500" b="1" dirty="0" smtClean="0">
                <a:solidFill>
                  <a:srgbClr val="0070C0"/>
                </a:solidFill>
                <a:latin typeface="Optima" panose="020B0502050508020304" pitchFamily="34" charset="0"/>
              </a:rPr>
              <a:t>Principales Requerimientos Regulatorios</a:t>
            </a:r>
          </a:p>
        </p:txBody>
      </p:sp>
      <p:cxnSp>
        <p:nvCxnSpPr>
          <p:cNvPr id="6" name="Conector recto 4"/>
          <p:cNvCxnSpPr/>
          <p:nvPr/>
        </p:nvCxnSpPr>
        <p:spPr>
          <a:xfrm>
            <a:off x="0" y="784242"/>
            <a:ext cx="376843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2 Diagrama"/>
          <p:cNvGraphicFramePr/>
          <p:nvPr>
            <p:extLst>
              <p:ext uri="{D42A27DB-BD31-4B8C-83A1-F6EECF244321}">
                <p14:modId xmlns:p14="http://schemas.microsoft.com/office/powerpoint/2010/main" val="4221824723"/>
              </p:ext>
            </p:extLst>
          </p:nvPr>
        </p:nvGraphicFramePr>
        <p:xfrm>
          <a:off x="129997" y="963488"/>
          <a:ext cx="11744325" cy="852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5 Marcador de contenid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212407"/>
              </p:ext>
            </p:extLst>
          </p:nvPr>
        </p:nvGraphicFramePr>
        <p:xfrm>
          <a:off x="167427" y="1818462"/>
          <a:ext cx="11655380" cy="479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41315" y="68207"/>
            <a:ext cx="1187271" cy="96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0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"/>
          <p:cNvSpPr/>
          <p:nvPr/>
        </p:nvSpPr>
        <p:spPr>
          <a:xfrm>
            <a:off x="-1297" y="248845"/>
            <a:ext cx="93899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altLang="es-AR" sz="2500" b="1" dirty="0" smtClean="0">
                <a:solidFill>
                  <a:srgbClr val="0070C0"/>
                </a:solidFill>
                <a:latin typeface="Optima" panose="020B0502050508020304" pitchFamily="34" charset="0"/>
              </a:rPr>
              <a:t>Requerimientos Regulatorios </a:t>
            </a:r>
          </a:p>
        </p:txBody>
      </p:sp>
      <p:cxnSp>
        <p:nvCxnSpPr>
          <p:cNvPr id="6" name="Conector recto 4"/>
          <p:cNvCxnSpPr/>
          <p:nvPr/>
        </p:nvCxnSpPr>
        <p:spPr>
          <a:xfrm>
            <a:off x="0" y="784242"/>
            <a:ext cx="376843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563675" y="4005332"/>
            <a:ext cx="136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bg1"/>
                </a:solidFill>
              </a:rPr>
              <a:t>Res 16/2012</a:t>
            </a:r>
            <a:endParaRPr lang="es-AR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034173377"/>
              </p:ext>
            </p:extLst>
          </p:nvPr>
        </p:nvGraphicFramePr>
        <p:xfrm>
          <a:off x="669932" y="965887"/>
          <a:ext cx="10852140" cy="4926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10089" y="68212"/>
            <a:ext cx="954387" cy="91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"/>
          <p:cNvSpPr/>
          <p:nvPr/>
        </p:nvSpPr>
        <p:spPr>
          <a:xfrm>
            <a:off x="-1297" y="248845"/>
            <a:ext cx="93899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altLang="es-AR" sz="2500" b="1" dirty="0" smtClean="0">
                <a:solidFill>
                  <a:srgbClr val="0070C0"/>
                </a:solidFill>
                <a:latin typeface="Optima" panose="020B0502050508020304" pitchFamily="34" charset="0"/>
              </a:rPr>
              <a:t>Requerimientos Regulatorios</a:t>
            </a:r>
          </a:p>
        </p:txBody>
      </p:sp>
      <p:cxnSp>
        <p:nvCxnSpPr>
          <p:cNvPr id="6" name="Conector recto 4"/>
          <p:cNvCxnSpPr/>
          <p:nvPr/>
        </p:nvCxnSpPr>
        <p:spPr>
          <a:xfrm>
            <a:off x="0" y="784242"/>
            <a:ext cx="376843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563675" y="4005332"/>
            <a:ext cx="136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bg1"/>
                </a:solidFill>
              </a:rPr>
              <a:t>Res 16/2012</a:t>
            </a:r>
            <a:endParaRPr lang="es-AR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996541816"/>
              </p:ext>
            </p:extLst>
          </p:nvPr>
        </p:nvGraphicFramePr>
        <p:xfrm>
          <a:off x="669932" y="965887"/>
          <a:ext cx="10852140" cy="4855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1451" y="68206"/>
            <a:ext cx="1031660" cy="99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5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"/>
          <p:cNvSpPr/>
          <p:nvPr/>
        </p:nvSpPr>
        <p:spPr>
          <a:xfrm>
            <a:off x="-1297" y="248845"/>
            <a:ext cx="93899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altLang="es-AR" sz="2500" b="1" dirty="0" smtClean="0">
                <a:solidFill>
                  <a:srgbClr val="0070C0"/>
                </a:solidFill>
                <a:latin typeface="Optima" panose="020B0502050508020304" pitchFamily="34" charset="0"/>
              </a:rPr>
              <a:t>Requerimientos Regulatorios</a:t>
            </a:r>
          </a:p>
        </p:txBody>
      </p:sp>
      <p:cxnSp>
        <p:nvCxnSpPr>
          <p:cNvPr id="6" name="Conector recto 4"/>
          <p:cNvCxnSpPr/>
          <p:nvPr/>
        </p:nvCxnSpPr>
        <p:spPr>
          <a:xfrm>
            <a:off x="0" y="784242"/>
            <a:ext cx="376843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563675" y="4005332"/>
            <a:ext cx="136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bg1"/>
                </a:solidFill>
              </a:rPr>
              <a:t>Res 16/2012</a:t>
            </a:r>
            <a:endParaRPr lang="es-AR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259202485"/>
              </p:ext>
            </p:extLst>
          </p:nvPr>
        </p:nvGraphicFramePr>
        <p:xfrm>
          <a:off x="669932" y="965887"/>
          <a:ext cx="10852140" cy="4855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7214" y="68212"/>
            <a:ext cx="993023" cy="95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34436" y="1429555"/>
            <a:ext cx="11330517" cy="663771"/>
          </a:xfrm>
          <a:noFill/>
        </p:spPr>
        <p:txBody>
          <a:bodyPr wrap="square" rtlCol="0">
            <a:spAutoFit/>
          </a:bodyPr>
          <a:lstStyle/>
          <a:p>
            <a:endParaRPr lang="es-AR" sz="1600" b="1" dirty="0">
              <a:latin typeface="Optima"/>
            </a:endParaRPr>
          </a:p>
          <a:p>
            <a:endParaRPr lang="es-AR" sz="1600" b="1" dirty="0">
              <a:latin typeface="Optima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650678" y="1911427"/>
            <a:ext cx="446405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A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tima"/>
                <a:cs typeface="Arial" charset="0"/>
              </a:rPr>
              <a:t>Se les traslada parte del poder de policía </a:t>
            </a:r>
          </a:p>
          <a:p>
            <a:pPr algn="ctr"/>
            <a:r>
              <a:rPr lang="es-A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tima"/>
                <a:cs typeface="Arial" charset="0"/>
              </a:rPr>
              <a:t>El Estado no puede estar presente en todos los actos jurídicos con contenido patrimonial</a:t>
            </a:r>
            <a:endParaRPr lang="es-ES" sz="1400" b="1" dirty="0">
              <a:solidFill>
                <a:schemeClr val="tx1">
                  <a:lumMod val="50000"/>
                  <a:lumOff val="50000"/>
                </a:schemeClr>
              </a:solidFill>
              <a:latin typeface="Optima"/>
              <a:cs typeface="Arial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8203782" y="3598736"/>
            <a:ext cx="31686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tima"/>
              </a:rPr>
              <a:t>Recibe, analiza y </a:t>
            </a:r>
            <a:r>
              <a:rPr lang="es-A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tima"/>
              </a:rPr>
              <a:t>disemina </a:t>
            </a:r>
            <a:r>
              <a:rPr lang="es-A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tima"/>
              </a:rPr>
              <a:t>información</a:t>
            </a:r>
            <a:endParaRPr lang="es-ES" sz="1400" b="1" dirty="0">
              <a:solidFill>
                <a:schemeClr val="tx1">
                  <a:lumMod val="50000"/>
                  <a:lumOff val="50000"/>
                </a:schemeClr>
              </a:solidFill>
              <a:latin typeface="Optima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8021423" y="4945094"/>
            <a:ext cx="37909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tima"/>
              </a:rPr>
              <a:t>Investiga y eventualmente condena por delitos de LD/FT</a:t>
            </a:r>
            <a:endParaRPr lang="es-ES" sz="1400" b="1" dirty="0">
              <a:solidFill>
                <a:schemeClr val="tx1">
                  <a:lumMod val="50000"/>
                  <a:lumOff val="50000"/>
                </a:schemeClr>
              </a:solidFill>
              <a:latin typeface="Opti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872" y="209875"/>
            <a:ext cx="1346200" cy="1295400"/>
          </a:xfrm>
          <a:prstGeom prst="rect">
            <a:avLst/>
          </a:prstGeom>
        </p:spPr>
      </p:pic>
      <p:cxnSp>
        <p:nvCxnSpPr>
          <p:cNvPr id="15" name="Conector recto 4"/>
          <p:cNvCxnSpPr/>
          <p:nvPr/>
        </p:nvCxnSpPr>
        <p:spPr>
          <a:xfrm>
            <a:off x="0" y="977427"/>
            <a:ext cx="376843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5"/>
          <p:cNvSpPr txBox="1"/>
          <p:nvPr/>
        </p:nvSpPr>
        <p:spPr>
          <a:xfrm>
            <a:off x="445485" y="477119"/>
            <a:ext cx="48218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500" b="1" dirty="0" smtClean="0">
                <a:solidFill>
                  <a:srgbClr val="0070C0"/>
                </a:solidFill>
                <a:latin typeface="Optima" panose="020B0502050508020304" pitchFamily="34" charset="0"/>
              </a:rPr>
              <a:t>Sistema de PLA/FT</a:t>
            </a:r>
            <a:endParaRPr lang="es-AR" sz="2500" b="1" dirty="0">
              <a:solidFill>
                <a:srgbClr val="0070C0"/>
              </a:solidFill>
              <a:latin typeface="Optima" panose="020B0502050508020304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317417928"/>
              </p:ext>
            </p:extLst>
          </p:nvPr>
        </p:nvGraphicFramePr>
        <p:xfrm>
          <a:off x="1896369" y="98561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196827" y="2047748"/>
            <a:ext cx="2884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 smtClean="0">
                <a:latin typeface="Optima"/>
              </a:rPr>
              <a:t>SUJETOS</a:t>
            </a:r>
            <a:r>
              <a:rPr lang="es-AR" sz="1600" dirty="0" smtClean="0">
                <a:latin typeface="Optima"/>
              </a:rPr>
              <a:t> </a:t>
            </a:r>
            <a:r>
              <a:rPr lang="es-AR" sz="1600" b="1" dirty="0" smtClean="0">
                <a:latin typeface="Optima"/>
              </a:rPr>
              <a:t>OBLIGADOS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1064647" y="3434397"/>
            <a:ext cx="314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 sz="1600" b="1">
                <a:latin typeface="Optima"/>
              </a:defRPr>
            </a:lvl1pPr>
          </a:lstStyle>
          <a:p>
            <a:r>
              <a:rPr lang="es-AR" dirty="0"/>
              <a:t>UNIDAD DE</a:t>
            </a:r>
          </a:p>
          <a:p>
            <a:r>
              <a:rPr lang="es-AR" dirty="0"/>
              <a:t> INFORMACION FINANCIERA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1090406" y="5005623"/>
            <a:ext cx="3149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 sz="1600" b="1">
                <a:latin typeface="Optima"/>
              </a:defRPr>
            </a:lvl1pPr>
          </a:lstStyle>
          <a:p>
            <a:r>
              <a:rPr lang="es-AR" dirty="0"/>
              <a:t>PODER JUDICIAL </a:t>
            </a:r>
          </a:p>
          <a:p>
            <a:r>
              <a:rPr lang="es-AR" dirty="0"/>
              <a:t>&amp;</a:t>
            </a:r>
          </a:p>
          <a:p>
            <a:r>
              <a:rPr lang="es-AR" dirty="0"/>
              <a:t>MINISTERIO PUBLICO FISCAL</a:t>
            </a:r>
          </a:p>
        </p:txBody>
      </p:sp>
    </p:spTree>
    <p:extLst>
      <p:ext uri="{BB962C8B-B14F-4D97-AF65-F5344CB8AC3E}">
        <p14:creationId xmlns:p14="http://schemas.microsoft.com/office/powerpoint/2010/main" val="420498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"/>
          <p:cNvSpPr/>
          <p:nvPr/>
        </p:nvSpPr>
        <p:spPr>
          <a:xfrm>
            <a:off x="-1297" y="248845"/>
            <a:ext cx="93899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altLang="es-AR" sz="2500" b="1" dirty="0" smtClean="0">
                <a:solidFill>
                  <a:srgbClr val="0070C0"/>
                </a:solidFill>
                <a:latin typeface="Optima" panose="020B0502050508020304" pitchFamily="34" charset="0"/>
              </a:rPr>
              <a:t>Requerimientos Regulatorios</a:t>
            </a:r>
          </a:p>
        </p:txBody>
      </p:sp>
      <p:cxnSp>
        <p:nvCxnSpPr>
          <p:cNvPr id="6" name="Conector recto 4"/>
          <p:cNvCxnSpPr/>
          <p:nvPr/>
        </p:nvCxnSpPr>
        <p:spPr>
          <a:xfrm>
            <a:off x="0" y="784242"/>
            <a:ext cx="376843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563675" y="4005332"/>
            <a:ext cx="136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bg1"/>
                </a:solidFill>
              </a:rPr>
              <a:t>Res 16/2012</a:t>
            </a:r>
            <a:endParaRPr lang="es-AR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426191596"/>
              </p:ext>
            </p:extLst>
          </p:nvPr>
        </p:nvGraphicFramePr>
        <p:xfrm>
          <a:off x="669932" y="965887"/>
          <a:ext cx="10852140" cy="4855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7214" y="68212"/>
            <a:ext cx="993023" cy="95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4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"/>
          <p:cNvSpPr/>
          <p:nvPr/>
        </p:nvSpPr>
        <p:spPr>
          <a:xfrm>
            <a:off x="-1297" y="248845"/>
            <a:ext cx="93899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altLang="es-AR" sz="2500" b="1" dirty="0" smtClean="0">
                <a:solidFill>
                  <a:srgbClr val="0070C0"/>
                </a:solidFill>
                <a:latin typeface="Optima" panose="020B0502050508020304" pitchFamily="34" charset="0"/>
              </a:rPr>
              <a:t>Requerimientos Regulatorios</a:t>
            </a:r>
          </a:p>
        </p:txBody>
      </p:sp>
      <p:cxnSp>
        <p:nvCxnSpPr>
          <p:cNvPr id="6" name="Conector recto 4"/>
          <p:cNvCxnSpPr/>
          <p:nvPr/>
        </p:nvCxnSpPr>
        <p:spPr>
          <a:xfrm>
            <a:off x="0" y="784242"/>
            <a:ext cx="376843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563675" y="4005332"/>
            <a:ext cx="136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bg1"/>
                </a:solidFill>
              </a:rPr>
              <a:t>Res 16/2012</a:t>
            </a:r>
            <a:endParaRPr lang="es-AR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4267574682"/>
              </p:ext>
            </p:extLst>
          </p:nvPr>
        </p:nvGraphicFramePr>
        <p:xfrm>
          <a:off x="669932" y="965887"/>
          <a:ext cx="10852140" cy="4855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7214" y="68212"/>
            <a:ext cx="993023" cy="95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4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"/>
          <p:cNvSpPr/>
          <p:nvPr/>
        </p:nvSpPr>
        <p:spPr>
          <a:xfrm>
            <a:off x="-1297" y="248845"/>
            <a:ext cx="93899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altLang="es-AR" sz="2500" b="1" dirty="0" smtClean="0">
                <a:solidFill>
                  <a:srgbClr val="0070C0"/>
                </a:solidFill>
                <a:latin typeface="Optima" panose="020B0502050508020304" pitchFamily="34" charset="0"/>
              </a:rPr>
              <a:t>Requerimientos Regulatorios - KYC</a:t>
            </a:r>
          </a:p>
        </p:txBody>
      </p:sp>
      <p:cxnSp>
        <p:nvCxnSpPr>
          <p:cNvPr id="6" name="Conector recto 4"/>
          <p:cNvCxnSpPr/>
          <p:nvPr/>
        </p:nvCxnSpPr>
        <p:spPr>
          <a:xfrm>
            <a:off x="0" y="784242"/>
            <a:ext cx="376843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563675" y="4005332"/>
            <a:ext cx="136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bg1"/>
                </a:solidFill>
              </a:rPr>
              <a:t>Res 16/2012</a:t>
            </a:r>
            <a:endParaRPr lang="es-AR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474383"/>
              </p:ext>
            </p:extLst>
          </p:nvPr>
        </p:nvGraphicFramePr>
        <p:xfrm>
          <a:off x="733697" y="904410"/>
          <a:ext cx="10599712" cy="5512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5397196" y="3172153"/>
            <a:ext cx="1646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A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Optima"/>
              </a:rPr>
              <a:t>KYC</a:t>
            </a:r>
            <a:endParaRPr lang="es-A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7214" y="68212"/>
            <a:ext cx="993023" cy="95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5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"/>
          <p:cNvSpPr/>
          <p:nvPr/>
        </p:nvSpPr>
        <p:spPr>
          <a:xfrm>
            <a:off x="-1297" y="248845"/>
            <a:ext cx="93899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altLang="es-AR" sz="2500" b="1" dirty="0" smtClean="0">
                <a:solidFill>
                  <a:srgbClr val="0070C0"/>
                </a:solidFill>
                <a:latin typeface="Optima" panose="020B0502050508020304" pitchFamily="34" charset="0"/>
              </a:rPr>
              <a:t>Requerimientos Regulatorios – Monitoreo &amp; Reporte</a:t>
            </a:r>
          </a:p>
        </p:txBody>
      </p:sp>
      <p:cxnSp>
        <p:nvCxnSpPr>
          <p:cNvPr id="6" name="Conector recto 4"/>
          <p:cNvCxnSpPr/>
          <p:nvPr/>
        </p:nvCxnSpPr>
        <p:spPr>
          <a:xfrm>
            <a:off x="0" y="784242"/>
            <a:ext cx="376843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563675" y="4005332"/>
            <a:ext cx="136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bg1"/>
                </a:solidFill>
              </a:rPr>
              <a:t>Res 16/2012</a:t>
            </a:r>
            <a:endParaRPr lang="es-AR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228658"/>
              </p:ext>
            </p:extLst>
          </p:nvPr>
        </p:nvGraphicFramePr>
        <p:xfrm>
          <a:off x="838201" y="1197735"/>
          <a:ext cx="10515600" cy="4979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7214" y="68212"/>
            <a:ext cx="993023" cy="95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6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"/>
          <p:cNvSpPr/>
          <p:nvPr/>
        </p:nvSpPr>
        <p:spPr>
          <a:xfrm>
            <a:off x="-1297" y="248845"/>
            <a:ext cx="93899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altLang="es-AR" sz="2500" b="1" dirty="0" smtClean="0">
                <a:solidFill>
                  <a:srgbClr val="0070C0"/>
                </a:solidFill>
                <a:latin typeface="Optima" panose="020B0502050508020304" pitchFamily="34" charset="0"/>
              </a:rPr>
              <a:t>Requerimientos Regulatorios - Reporte</a:t>
            </a:r>
          </a:p>
        </p:txBody>
      </p:sp>
      <p:cxnSp>
        <p:nvCxnSpPr>
          <p:cNvPr id="6" name="Conector recto 4"/>
          <p:cNvCxnSpPr/>
          <p:nvPr/>
        </p:nvCxnSpPr>
        <p:spPr>
          <a:xfrm>
            <a:off x="0" y="784242"/>
            <a:ext cx="376843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563675" y="4005332"/>
            <a:ext cx="136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bg1"/>
                </a:solidFill>
              </a:rPr>
              <a:t>Res 16/2012</a:t>
            </a:r>
            <a:endParaRPr lang="es-AR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366524"/>
              </p:ext>
            </p:extLst>
          </p:nvPr>
        </p:nvGraphicFramePr>
        <p:xfrm>
          <a:off x="1631092" y="1390650"/>
          <a:ext cx="8922608" cy="485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7214" y="68212"/>
            <a:ext cx="993023" cy="95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8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1"/>
          <p:cNvSpPr/>
          <p:nvPr/>
        </p:nvSpPr>
        <p:spPr>
          <a:xfrm>
            <a:off x="-1297" y="248845"/>
            <a:ext cx="93899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altLang="es-AR" sz="2500" b="1" dirty="0" smtClean="0">
                <a:solidFill>
                  <a:srgbClr val="0070C0"/>
                </a:solidFill>
                <a:latin typeface="Optima" panose="020B0502050508020304" pitchFamily="34" charset="0"/>
              </a:rPr>
              <a:t>Otras Regulaciones UIF </a:t>
            </a:r>
          </a:p>
        </p:txBody>
      </p:sp>
      <p:cxnSp>
        <p:nvCxnSpPr>
          <p:cNvPr id="6" name="Conector recto 4"/>
          <p:cNvCxnSpPr/>
          <p:nvPr/>
        </p:nvCxnSpPr>
        <p:spPr>
          <a:xfrm>
            <a:off x="0" y="784242"/>
            <a:ext cx="376843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563675" y="4005332"/>
            <a:ext cx="136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bg1"/>
                </a:solidFill>
              </a:rPr>
              <a:t>Res 16/2012</a:t>
            </a:r>
            <a:endParaRPr lang="es-AR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54840"/>
              </p:ext>
            </p:extLst>
          </p:nvPr>
        </p:nvGraphicFramePr>
        <p:xfrm>
          <a:off x="1631092" y="1390650"/>
          <a:ext cx="8922608" cy="485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97214" y="68212"/>
            <a:ext cx="993023" cy="95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8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232178" y="1789774"/>
            <a:ext cx="3154969" cy="3310259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endParaRPr lang="es-ES" sz="4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Arial" charset="0"/>
              <a:buNone/>
              <a:defRPr/>
            </a:pPr>
            <a:endParaRPr lang="es-ES" sz="4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Arial" charset="0"/>
              <a:buNone/>
              <a:defRPr/>
            </a:pPr>
            <a:r>
              <a:rPr lang="es-E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Política </a:t>
            </a:r>
            <a:r>
              <a:rPr lang="es-E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 </a:t>
            </a:r>
            <a:r>
              <a:rPr lang="es-E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Prevención</a:t>
            </a:r>
            <a:endParaRPr lang="en-US" sz="4000" dirty="0"/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146440"/>
              </p:ext>
            </p:extLst>
          </p:nvPr>
        </p:nvGraphicFramePr>
        <p:xfrm>
          <a:off x="3465565" y="612106"/>
          <a:ext cx="8048723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9861" y="137006"/>
            <a:ext cx="1168848" cy="1124741"/>
          </a:xfrm>
          <a:prstGeom prst="rect">
            <a:avLst/>
          </a:prstGeom>
        </p:spPr>
      </p:pic>
      <p:cxnSp>
        <p:nvCxnSpPr>
          <p:cNvPr id="6" name="Conector recto 4"/>
          <p:cNvCxnSpPr/>
          <p:nvPr/>
        </p:nvCxnSpPr>
        <p:spPr>
          <a:xfrm>
            <a:off x="0" y="784242"/>
            <a:ext cx="376843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1"/>
          <p:cNvSpPr/>
          <p:nvPr/>
        </p:nvSpPr>
        <p:spPr>
          <a:xfrm>
            <a:off x="24715" y="305268"/>
            <a:ext cx="85142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altLang="es-AR" sz="2500" b="1" dirty="0" smtClean="0">
                <a:solidFill>
                  <a:srgbClr val="0070C0"/>
                </a:solidFill>
                <a:latin typeface="Optima" panose="020B0502050508020304" pitchFamily="34" charset="0"/>
              </a:rPr>
              <a:t>Supervisiones - Observaciones generales </a:t>
            </a:r>
            <a:endParaRPr lang="es-AR" sz="2500" b="1" dirty="0">
              <a:solidFill>
                <a:srgbClr val="0070C0"/>
              </a:solidFill>
              <a:latin typeface="Optima" panose="020B0502050508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2254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411905" y="1289574"/>
            <a:ext cx="3735093" cy="5160963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endParaRPr lang="es-ES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Arial" charset="0"/>
              <a:buNone/>
              <a:defRPr/>
            </a:pPr>
            <a:endParaRPr lang="es-ES" sz="4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Arial" charset="0"/>
              <a:buNone/>
              <a:defRPr/>
            </a:pPr>
            <a:r>
              <a:rPr lang="es-E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Identificación y </a:t>
            </a:r>
            <a:r>
              <a:rPr lang="es-E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Conocimiento de Clientes</a:t>
            </a:r>
            <a:br>
              <a:rPr lang="es-E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80189"/>
              </p:ext>
            </p:extLst>
          </p:nvPr>
        </p:nvGraphicFramePr>
        <p:xfrm>
          <a:off x="4232382" y="782328"/>
          <a:ext cx="7835103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4542" y="64663"/>
            <a:ext cx="1272943" cy="1224906"/>
          </a:xfrm>
          <a:prstGeom prst="rect">
            <a:avLst/>
          </a:prstGeom>
        </p:spPr>
      </p:pic>
      <p:cxnSp>
        <p:nvCxnSpPr>
          <p:cNvPr id="6" name="Conector recto 4"/>
          <p:cNvCxnSpPr/>
          <p:nvPr/>
        </p:nvCxnSpPr>
        <p:spPr>
          <a:xfrm>
            <a:off x="0" y="784242"/>
            <a:ext cx="376843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1"/>
          <p:cNvSpPr/>
          <p:nvPr/>
        </p:nvSpPr>
        <p:spPr>
          <a:xfrm>
            <a:off x="24715" y="305268"/>
            <a:ext cx="85142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altLang="es-AR" sz="2500" b="1" dirty="0" smtClean="0">
                <a:solidFill>
                  <a:srgbClr val="0070C0"/>
                </a:solidFill>
                <a:latin typeface="Optima" panose="020B0502050508020304" pitchFamily="34" charset="0"/>
              </a:rPr>
              <a:t>Supervisiones - Observaciones generales </a:t>
            </a:r>
            <a:endParaRPr lang="es-AR" sz="2500" b="1" dirty="0">
              <a:solidFill>
                <a:srgbClr val="0070C0"/>
              </a:solidFill>
              <a:latin typeface="Optima" panose="020B0502050508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38878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197475" y="965206"/>
            <a:ext cx="3086641" cy="5160963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endParaRPr lang="es-ES" sz="4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Arial" charset="0"/>
              <a:buNone/>
              <a:defRPr/>
            </a:pPr>
            <a:endParaRPr lang="es-ES" sz="4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s-E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Política de Reportes</a:t>
            </a:r>
            <a:br>
              <a:rPr lang="es-E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554037"/>
              </p:ext>
            </p:extLst>
          </p:nvPr>
        </p:nvGraphicFramePr>
        <p:xfrm>
          <a:off x="4408278" y="930163"/>
          <a:ext cx="7388775" cy="5443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0360" y="126590"/>
            <a:ext cx="1188349" cy="1143506"/>
          </a:xfrm>
          <a:prstGeom prst="rect">
            <a:avLst/>
          </a:prstGeom>
        </p:spPr>
      </p:pic>
      <p:cxnSp>
        <p:nvCxnSpPr>
          <p:cNvPr id="6" name="Conector recto 4"/>
          <p:cNvCxnSpPr/>
          <p:nvPr/>
        </p:nvCxnSpPr>
        <p:spPr>
          <a:xfrm>
            <a:off x="0" y="784242"/>
            <a:ext cx="376843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4"/>
          <p:cNvCxnSpPr/>
          <p:nvPr/>
        </p:nvCxnSpPr>
        <p:spPr>
          <a:xfrm>
            <a:off x="0" y="784242"/>
            <a:ext cx="376843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1"/>
          <p:cNvSpPr/>
          <p:nvPr/>
        </p:nvSpPr>
        <p:spPr>
          <a:xfrm>
            <a:off x="24715" y="305268"/>
            <a:ext cx="85142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altLang="es-AR" sz="2500" b="1" dirty="0" smtClean="0">
                <a:solidFill>
                  <a:srgbClr val="0070C0"/>
                </a:solidFill>
                <a:latin typeface="Optima" panose="020B0502050508020304" pitchFamily="34" charset="0"/>
              </a:rPr>
              <a:t>Supervisiones - Observaciones generales </a:t>
            </a:r>
            <a:endParaRPr lang="es-AR" sz="2500" b="1" dirty="0">
              <a:solidFill>
                <a:srgbClr val="0070C0"/>
              </a:solidFill>
              <a:latin typeface="Optima" panose="020B0502050508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19184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139" y="0"/>
            <a:ext cx="7575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5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297" y="248845"/>
            <a:ext cx="85142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altLang="es-AR" sz="2500" b="1" dirty="0" smtClean="0">
                <a:solidFill>
                  <a:srgbClr val="0070C0"/>
                </a:solidFill>
                <a:latin typeface="Optima" panose="020B0502050508020304" pitchFamily="34" charset="0"/>
              </a:rPr>
              <a:t>Facultades de la UIF Argentina</a:t>
            </a:r>
            <a:endParaRPr lang="es-AR" sz="2500" b="1" dirty="0">
              <a:solidFill>
                <a:srgbClr val="0070C0"/>
              </a:solidFill>
              <a:latin typeface="Optima" panose="020B05020505080203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509" y="209875"/>
            <a:ext cx="1346200" cy="1295400"/>
          </a:xfrm>
          <a:prstGeom prst="rect">
            <a:avLst/>
          </a:prstGeom>
        </p:spPr>
      </p:pic>
      <p:cxnSp>
        <p:nvCxnSpPr>
          <p:cNvPr id="14" name="Conector recto 4"/>
          <p:cNvCxnSpPr/>
          <p:nvPr/>
        </p:nvCxnSpPr>
        <p:spPr>
          <a:xfrm>
            <a:off x="0" y="784242"/>
            <a:ext cx="376843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568149307"/>
              </p:ext>
            </p:extLst>
          </p:nvPr>
        </p:nvGraphicFramePr>
        <p:xfrm>
          <a:off x="975935" y="1106034"/>
          <a:ext cx="753704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7" name="16 Conector recto"/>
          <p:cNvCxnSpPr/>
          <p:nvPr/>
        </p:nvCxnSpPr>
        <p:spPr>
          <a:xfrm>
            <a:off x="4005333" y="3760631"/>
            <a:ext cx="5695261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Rectángulo"/>
          <p:cNvSpPr/>
          <p:nvPr/>
        </p:nvSpPr>
        <p:spPr>
          <a:xfrm rot="2754546">
            <a:off x="6372727" y="1722518"/>
            <a:ext cx="3416320" cy="15137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Optima"/>
              </a:rPr>
              <a:t>Faz</a:t>
            </a:r>
            <a: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Optima"/>
              </a:rPr>
              <a:t> </a:t>
            </a:r>
            <a: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Optima"/>
              </a:rPr>
              <a:t>Preventiva</a:t>
            </a:r>
            <a:endParaRPr lang="es-E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Optima"/>
            </a:endParaRPr>
          </a:p>
        </p:txBody>
      </p:sp>
      <p:sp>
        <p:nvSpPr>
          <p:cNvPr id="25" name="24 Rectángulo"/>
          <p:cNvSpPr/>
          <p:nvPr/>
        </p:nvSpPr>
        <p:spPr>
          <a:xfrm rot="18170597">
            <a:off x="6918745" y="4818390"/>
            <a:ext cx="3288080" cy="8537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Optima"/>
              </a:rPr>
              <a:t>Faz</a:t>
            </a:r>
            <a: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Optima"/>
              </a:rPr>
              <a:t> </a:t>
            </a:r>
            <a: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Optima"/>
              </a:rPr>
              <a:t>Represiva</a:t>
            </a:r>
            <a:endParaRPr lang="es-E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39143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91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371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5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89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38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550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00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593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965206"/>
            <a:ext cx="4011613" cy="5160963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endParaRPr lang="es-ES" sz="4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Arial" charset="0"/>
              <a:buNone/>
              <a:defRPr/>
            </a:pPr>
            <a:endParaRPr lang="es-ES" sz="4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0360" y="126590"/>
            <a:ext cx="1188349" cy="1143506"/>
          </a:xfrm>
          <a:prstGeom prst="rect">
            <a:avLst/>
          </a:prstGeom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968021" y="698349"/>
            <a:ext cx="6172200" cy="4873625"/>
          </a:xfrm>
        </p:spPr>
        <p:txBody>
          <a:bodyPr/>
          <a:lstStyle/>
          <a:p>
            <a:pPr marL="0" indent="0" algn="ctr">
              <a:buNone/>
            </a:pPr>
            <a:endParaRPr lang="es-AR" dirty="0" smtClean="0"/>
          </a:p>
          <a:p>
            <a:pPr marL="0" indent="0" algn="ctr">
              <a:buNone/>
            </a:pPr>
            <a:endParaRPr lang="es-AR" dirty="0"/>
          </a:p>
          <a:p>
            <a:pPr marL="0" indent="0" algn="ctr">
              <a:buNone/>
            </a:pPr>
            <a:endParaRPr lang="es-AR" dirty="0" smtClean="0"/>
          </a:p>
          <a:p>
            <a:pPr marL="0" indent="0" algn="ctr">
              <a:buNone/>
            </a:pPr>
            <a:r>
              <a:rPr lang="es-AR" sz="4400" b="1" dirty="0" smtClean="0">
                <a:solidFill>
                  <a:srgbClr val="0070C0"/>
                </a:solidFill>
              </a:rPr>
              <a:t>GRACIAS!</a:t>
            </a:r>
          </a:p>
          <a:p>
            <a:pPr marL="0" indent="0" algn="ctr">
              <a:buNone/>
            </a:pPr>
            <a:r>
              <a:rPr lang="es-AR" sz="4400" b="1" dirty="0" smtClean="0">
                <a:solidFill>
                  <a:srgbClr val="0070C0"/>
                </a:solidFill>
              </a:rPr>
              <a:t>A SU DISPOSICION PARA PREGUNTAS Y/O COMENTARIOS</a:t>
            </a:r>
            <a:endParaRPr lang="es-AR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9548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50311" y="6298206"/>
            <a:ext cx="10515600" cy="477613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755345804"/>
              </p:ext>
            </p:extLst>
          </p:nvPr>
        </p:nvGraphicFramePr>
        <p:xfrm>
          <a:off x="2279375" y="1033669"/>
          <a:ext cx="7246632" cy="4331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2" name="52 Diagrama"/>
          <p:cNvGraphicFramePr/>
          <p:nvPr>
            <p:extLst>
              <p:ext uri="{D42A27DB-BD31-4B8C-83A1-F6EECF244321}">
                <p14:modId xmlns:p14="http://schemas.microsoft.com/office/powerpoint/2010/main" val="1052457915"/>
              </p:ext>
            </p:extLst>
          </p:nvPr>
        </p:nvGraphicFramePr>
        <p:xfrm>
          <a:off x="8632384" y="784242"/>
          <a:ext cx="2093704" cy="1500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Rectángulo 1"/>
          <p:cNvSpPr/>
          <p:nvPr/>
        </p:nvSpPr>
        <p:spPr>
          <a:xfrm>
            <a:off x="-1297" y="248845"/>
            <a:ext cx="85142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altLang="es-AR" sz="2500" b="1" dirty="0" smtClean="0">
                <a:solidFill>
                  <a:srgbClr val="0070C0"/>
                </a:solidFill>
                <a:latin typeface="Optima" panose="020B0502050508020304" pitchFamily="34" charset="0"/>
              </a:rPr>
              <a:t>Dirección de Supervisión - UIF Argentina</a:t>
            </a:r>
            <a:endParaRPr lang="es-AR" sz="2500" b="1" dirty="0">
              <a:solidFill>
                <a:srgbClr val="0070C0"/>
              </a:solidFill>
              <a:latin typeface="Optima" panose="020B0502050508020304" pitchFamily="34" charset="0"/>
            </a:endParaRPr>
          </a:p>
        </p:txBody>
      </p:sp>
      <p:cxnSp>
        <p:nvCxnSpPr>
          <p:cNvPr id="11" name="Conector recto 4"/>
          <p:cNvCxnSpPr/>
          <p:nvPr/>
        </p:nvCxnSpPr>
        <p:spPr>
          <a:xfrm>
            <a:off x="0" y="784242"/>
            <a:ext cx="376843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11958" y="2676970"/>
            <a:ext cx="3208323" cy="132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 indent="-114300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400" dirty="0">
                <a:latin typeface="Optima"/>
              </a:rPr>
              <a:t>Ejecución y coordinación de las </a:t>
            </a:r>
            <a:r>
              <a:rPr lang="es-AR" sz="1400" b="1" dirty="0">
                <a:latin typeface="Optima"/>
              </a:rPr>
              <a:t>supervisione</a:t>
            </a:r>
            <a:r>
              <a:rPr lang="es-AR" sz="1400" dirty="0">
                <a:latin typeface="Optima"/>
              </a:rPr>
              <a:t>s 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400" dirty="0">
                <a:latin typeface="Optima"/>
              </a:rPr>
              <a:t>Analizar los </a:t>
            </a:r>
            <a:r>
              <a:rPr lang="es-AR" sz="1400" b="1" dirty="0">
                <a:latin typeface="Optima"/>
              </a:rPr>
              <a:t>informes</a:t>
            </a:r>
            <a:r>
              <a:rPr lang="es-AR" sz="1400" dirty="0">
                <a:latin typeface="Optima"/>
              </a:rPr>
              <a:t> provenientes de los </a:t>
            </a:r>
            <a:r>
              <a:rPr lang="es-AR" sz="1400" b="1" dirty="0">
                <a:latin typeface="Optima"/>
              </a:rPr>
              <a:t>reguladores naturales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400" dirty="0">
                <a:latin typeface="Optima"/>
              </a:rPr>
              <a:t>Proponer la sustanciación de </a:t>
            </a:r>
            <a:r>
              <a:rPr lang="es-AR" sz="1400" b="1" dirty="0">
                <a:latin typeface="Optima"/>
              </a:rPr>
              <a:t>sumarios </a:t>
            </a:r>
            <a:r>
              <a:rPr lang="es-AR" sz="1400" b="1" dirty="0" smtClean="0">
                <a:latin typeface="Optima"/>
              </a:rPr>
              <a:t>administrativos</a:t>
            </a:r>
            <a:endParaRPr lang="es-AR" sz="1400" b="1" dirty="0">
              <a:latin typeface="Optima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552874" y="2670346"/>
            <a:ext cx="3440347" cy="416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 indent="-114300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400" dirty="0">
                <a:latin typeface="Optima"/>
              </a:rPr>
              <a:t>Elaborar la </a:t>
            </a:r>
            <a:r>
              <a:rPr lang="es-AR" sz="1400" b="1" dirty="0">
                <a:latin typeface="Optima"/>
              </a:rPr>
              <a:t>matriz de riesgo </a:t>
            </a:r>
            <a:r>
              <a:rPr lang="es-AR" sz="1400" dirty="0">
                <a:latin typeface="Optima"/>
              </a:rPr>
              <a:t>para la selección de los </a:t>
            </a:r>
            <a:r>
              <a:rPr lang="es-AR" sz="1400" dirty="0" smtClean="0">
                <a:latin typeface="Optima"/>
              </a:rPr>
              <a:t>SSOO </a:t>
            </a:r>
            <a:r>
              <a:rPr lang="es-AR" sz="1400" dirty="0">
                <a:latin typeface="Optima"/>
              </a:rPr>
              <a:t>a supervisar.</a:t>
            </a:r>
          </a:p>
          <a:p>
            <a:pPr marL="114300" lvl="1" indent="-114300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400" dirty="0">
                <a:latin typeface="Optima"/>
              </a:rPr>
              <a:t>Elaborar los </a:t>
            </a:r>
            <a:r>
              <a:rPr lang="es-AR" sz="1400" b="1" dirty="0">
                <a:latin typeface="Optima"/>
              </a:rPr>
              <a:t>Planes de Supervisión</a:t>
            </a:r>
            <a:r>
              <a:rPr lang="es-AR" sz="1400" dirty="0">
                <a:latin typeface="Optima"/>
              </a:rPr>
              <a:t>, basado en la evaluación de riesgos.</a:t>
            </a:r>
          </a:p>
          <a:p>
            <a:pPr marL="114300" lvl="1" indent="-114300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400" dirty="0">
                <a:latin typeface="Optima"/>
              </a:rPr>
              <a:t>Diseñar y actualizar los </a:t>
            </a:r>
            <a:r>
              <a:rPr lang="es-AR" sz="1400" b="1" dirty="0">
                <a:latin typeface="Optima"/>
              </a:rPr>
              <a:t>enfoques metodológicos</a:t>
            </a:r>
            <a:r>
              <a:rPr lang="es-AR" sz="1400" dirty="0">
                <a:latin typeface="Optima"/>
              </a:rPr>
              <a:t>, técnicas e instrumentos para el desarrollo de las actividades de supervisión.</a:t>
            </a:r>
          </a:p>
          <a:p>
            <a:pPr marL="114300" lvl="1" indent="-114300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400" dirty="0">
                <a:latin typeface="Optima"/>
              </a:rPr>
              <a:t>Proponer acuerdos y metodologías para recabar la información necesaria con el fin de conformar y/o actualizar los </a:t>
            </a:r>
            <a:r>
              <a:rPr lang="es-AR" sz="1400" b="1" dirty="0">
                <a:latin typeface="Optima"/>
              </a:rPr>
              <a:t>padrones</a:t>
            </a:r>
            <a:r>
              <a:rPr lang="es-AR" sz="1400" dirty="0">
                <a:latin typeface="Optima"/>
              </a:rPr>
              <a:t> que agrupen a los sujetos obligados.</a:t>
            </a:r>
          </a:p>
          <a:p>
            <a:pPr marL="114300" lvl="1" indent="-114300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400" dirty="0">
                <a:latin typeface="Optima"/>
              </a:rPr>
              <a:t>Diseñar y mantener un registro de </a:t>
            </a:r>
            <a:r>
              <a:rPr lang="es-AR" sz="1400" b="1" dirty="0">
                <a:latin typeface="Optima"/>
              </a:rPr>
              <a:t>estadísticas</a:t>
            </a:r>
            <a:r>
              <a:rPr lang="es-AR" sz="1400" dirty="0">
                <a:latin typeface="Optima"/>
              </a:rPr>
              <a:t> de las Supervisiones realizadas y sus </a:t>
            </a:r>
            <a:r>
              <a:rPr lang="es-AR" sz="1400" dirty="0" smtClean="0">
                <a:latin typeface="Optima"/>
              </a:rPr>
              <a:t>resultados</a:t>
            </a:r>
          </a:p>
          <a:p>
            <a:pPr marL="114300" lvl="1" indent="-114300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AR" sz="1400" dirty="0" smtClean="0">
                <a:latin typeface="Optima"/>
              </a:rPr>
              <a:t>Atender las </a:t>
            </a:r>
            <a:r>
              <a:rPr lang="es-AR" sz="1400" b="1" dirty="0" smtClean="0">
                <a:latin typeface="Optima"/>
              </a:rPr>
              <a:t>consultas de los SSOO</a:t>
            </a:r>
            <a:r>
              <a:rPr lang="es-AR" sz="1400" dirty="0" smtClean="0">
                <a:latin typeface="Optima"/>
              </a:rPr>
              <a:t> y registraciones solicitadas por los mismos.</a:t>
            </a:r>
            <a:endParaRPr lang="es-AR" sz="1400" dirty="0">
              <a:latin typeface="Optima"/>
            </a:endParaRPr>
          </a:p>
          <a:p>
            <a:pPr marL="114300" lvl="1" indent="-114300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AR" sz="1400" dirty="0">
              <a:latin typeface="Optima"/>
            </a:endParaRPr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97214" y="68212"/>
            <a:ext cx="993023" cy="95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1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>
          <a:xfrm>
            <a:off x="-40078" y="180302"/>
            <a:ext cx="10940427" cy="631065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solidFill>
                  <a:schemeClr val="accent5"/>
                </a:solidFill>
                <a:latin typeface="Optima"/>
                <a:cs typeface="Arial" charset="0"/>
              </a:rPr>
              <a:t>Procedimiento de Supervisión – Marco Legal/</a:t>
            </a:r>
            <a:r>
              <a:rPr lang="en-US" sz="2500" b="1" dirty="0" err="1" smtClean="0">
                <a:solidFill>
                  <a:schemeClr val="accent5"/>
                </a:solidFill>
                <a:latin typeface="Optima"/>
                <a:cs typeface="Arial" charset="0"/>
              </a:rPr>
              <a:t>Regulatorio</a:t>
            </a:r>
            <a:endParaRPr lang="en-US" sz="2500" b="1" dirty="0" smtClean="0">
              <a:solidFill>
                <a:schemeClr val="accent5"/>
              </a:solidFill>
              <a:latin typeface="Optima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509" y="209875"/>
            <a:ext cx="1346200" cy="1295400"/>
          </a:xfrm>
          <a:prstGeom prst="rect">
            <a:avLst/>
          </a:prstGeom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103267624"/>
              </p:ext>
            </p:extLst>
          </p:nvPr>
        </p:nvGraphicFramePr>
        <p:xfrm>
          <a:off x="319114" y="1223498"/>
          <a:ext cx="4871075" cy="265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521486962"/>
              </p:ext>
            </p:extLst>
          </p:nvPr>
        </p:nvGraphicFramePr>
        <p:xfrm>
          <a:off x="342780" y="4336343"/>
          <a:ext cx="4886045" cy="194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5691114" y="1180938"/>
            <a:ext cx="51528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Ley 25246 - Art 14 inc 7 &amp; inc 10: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ES" sz="1400" dirty="0"/>
              <a:t>la </a:t>
            </a:r>
            <a:r>
              <a:rPr lang="es-ES" sz="1400" dirty="0" smtClean="0"/>
              <a:t>UIF </a:t>
            </a:r>
            <a:r>
              <a:rPr lang="es-ES" sz="1400" dirty="0"/>
              <a:t>establecerá los procedimientos de supervisión, fiscalización e inspección in situ para el control del cumplimiento de las obligaciones establecidas en el artículo 21 de la ley y de las directivas e instrucciones dictadas conforme las facultades del artículo 14 inciso </a:t>
            </a:r>
            <a:r>
              <a:rPr lang="es-ES" sz="1400" dirty="0" smtClean="0"/>
              <a:t>10.</a:t>
            </a:r>
          </a:p>
          <a:p>
            <a:pPr algn="just"/>
            <a:endParaRPr lang="es-ES" sz="1400" dirty="0" smtClean="0"/>
          </a:p>
          <a:p>
            <a:pPr algn="just"/>
            <a:r>
              <a:rPr lang="es-ES" b="1" dirty="0" smtClean="0"/>
              <a:t>Resoluciones UIF</a:t>
            </a:r>
            <a:r>
              <a:rPr lang="es-ES" sz="1400" b="1" dirty="0" smtClean="0"/>
              <a:t>:</a:t>
            </a:r>
            <a:endParaRPr lang="es-ES" sz="1400" b="1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s-ES" sz="1400" b="1" dirty="0" smtClean="0"/>
              <a:t>152/16</a:t>
            </a:r>
            <a:r>
              <a:rPr lang="es-ES" sz="1400" dirty="0" smtClean="0"/>
              <a:t>: Estructura Organizativa de la UIF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ES" sz="1400" b="1" dirty="0" smtClean="0"/>
              <a:t>229/14: </a:t>
            </a:r>
            <a:r>
              <a:rPr lang="es-ES" sz="1400" dirty="0" smtClean="0"/>
              <a:t>Deber de Colaboración y Procedimientos de Supervisión y Verificación de las obligaciones de la Ley</a:t>
            </a:r>
            <a:r>
              <a:rPr lang="es-AR" sz="1400" dirty="0" smtClean="0"/>
              <a:t> 25246          </a:t>
            </a:r>
            <a:endParaRPr lang="es-AR" sz="1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690370" y="4260758"/>
            <a:ext cx="50613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Recomendaciones GAFI: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AR" sz="1400" b="1" dirty="0" smtClean="0"/>
              <a:t>R 26</a:t>
            </a:r>
            <a:r>
              <a:rPr lang="es-AR" sz="1400" dirty="0" smtClean="0"/>
              <a:t>: </a:t>
            </a:r>
            <a:r>
              <a:rPr lang="es-ES" sz="1400" dirty="0"/>
              <a:t>Regulación y Supervisión de instituciones financieras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ES" sz="1400" b="1" dirty="0" smtClean="0"/>
              <a:t>R 27</a:t>
            </a:r>
            <a:r>
              <a:rPr lang="es-ES" sz="1400" dirty="0" smtClean="0"/>
              <a:t>: Facultades de los Supervisores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s-ES" sz="1400" b="1" dirty="0" smtClean="0"/>
              <a:t>R 28</a:t>
            </a:r>
            <a:r>
              <a:rPr lang="es-ES" sz="1400" dirty="0" smtClean="0"/>
              <a:t>: </a:t>
            </a:r>
            <a:r>
              <a:rPr lang="es-ES" sz="1400" dirty="0"/>
              <a:t>Regulación y Supervisión de las APNFD</a:t>
            </a:r>
            <a:r>
              <a:rPr lang="es-AR" sz="1400" dirty="0" smtClean="0"/>
              <a:t> 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s-AR" sz="1400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s-AR" sz="1400" dirty="0" smtClean="0"/>
              <a:t>Notas Interpretativas + Glosario      </a:t>
            </a:r>
            <a:endParaRPr lang="es-AR" sz="1400" dirty="0"/>
          </a:p>
        </p:txBody>
      </p:sp>
      <p:cxnSp>
        <p:nvCxnSpPr>
          <p:cNvPr id="13" name="Conector recto 4"/>
          <p:cNvCxnSpPr/>
          <p:nvPr/>
        </p:nvCxnSpPr>
        <p:spPr>
          <a:xfrm>
            <a:off x="0" y="706968"/>
            <a:ext cx="376843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5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"/>
          <p:cNvSpPr/>
          <p:nvPr/>
        </p:nvSpPr>
        <p:spPr>
          <a:xfrm>
            <a:off x="-1297" y="248845"/>
            <a:ext cx="85142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altLang="es-AR" sz="2500" b="1" dirty="0" smtClean="0">
                <a:solidFill>
                  <a:srgbClr val="0070C0"/>
                </a:solidFill>
                <a:latin typeface="Optima" panose="020B0502050508020304" pitchFamily="34" charset="0"/>
              </a:rPr>
              <a:t>Procedimientos de Supervisión</a:t>
            </a:r>
            <a:endParaRPr lang="es-AR" sz="2500" b="1" dirty="0">
              <a:solidFill>
                <a:srgbClr val="0070C0"/>
              </a:solidFill>
              <a:latin typeface="Optima" panose="020B0502050508020304" pitchFamily="34" charset="0"/>
            </a:endParaRPr>
          </a:p>
        </p:txBody>
      </p:sp>
      <p:cxnSp>
        <p:nvCxnSpPr>
          <p:cNvPr id="7" name="Conector recto 4"/>
          <p:cNvCxnSpPr/>
          <p:nvPr/>
        </p:nvCxnSpPr>
        <p:spPr>
          <a:xfrm>
            <a:off x="0" y="784242"/>
            <a:ext cx="376843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2003254882"/>
              </p:ext>
            </p:extLst>
          </p:nvPr>
        </p:nvGraphicFramePr>
        <p:xfrm>
          <a:off x="2957023" y="951670"/>
          <a:ext cx="5682444" cy="3937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12 Rectángulo redondeado"/>
          <p:cNvSpPr/>
          <p:nvPr/>
        </p:nvSpPr>
        <p:spPr>
          <a:xfrm>
            <a:off x="3024278" y="5653833"/>
            <a:ext cx="978795" cy="55379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>
                <a:solidFill>
                  <a:schemeClr val="tx1"/>
                </a:solidFill>
              </a:rPr>
              <a:t>BCRA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4578325" y="5653833"/>
            <a:ext cx="978795" cy="55379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>
                <a:solidFill>
                  <a:schemeClr val="tx1"/>
                </a:solidFill>
              </a:rPr>
              <a:t>CNV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6115288" y="5653833"/>
            <a:ext cx="978795" cy="55379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>
                <a:solidFill>
                  <a:schemeClr val="tx1"/>
                </a:solidFill>
              </a:rPr>
              <a:t>SSN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7654234" y="5653833"/>
            <a:ext cx="978795" cy="55379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>
                <a:solidFill>
                  <a:schemeClr val="tx1"/>
                </a:solidFill>
              </a:rPr>
              <a:t>INAES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2987905" y="4997009"/>
            <a:ext cx="5651563" cy="55379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tx1"/>
                </a:solidFill>
              </a:rPr>
              <a:t>Órganos de Contralor Específicos</a:t>
            </a:r>
            <a:endParaRPr lang="es-AR" sz="2000" b="1" dirty="0">
              <a:solidFill>
                <a:schemeClr val="tx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193921" y="963768"/>
            <a:ext cx="1892456" cy="559157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/>
              <a:t>Dirección </a:t>
            </a:r>
          </a:p>
          <a:p>
            <a:pPr algn="ctr"/>
            <a:r>
              <a:rPr lang="es-AR" sz="2400" b="1" dirty="0"/>
              <a:t>d</a:t>
            </a:r>
            <a:r>
              <a:rPr lang="es-AR" sz="2400" b="1" dirty="0" smtClean="0"/>
              <a:t>e Supervisión</a:t>
            </a:r>
          </a:p>
          <a:p>
            <a:pPr algn="ctr"/>
            <a:endParaRPr lang="es-AR" dirty="0" smtClean="0"/>
          </a:p>
          <a:p>
            <a:pPr lvl="0" algn="ctr"/>
            <a:r>
              <a:rPr lang="es-AR" dirty="0"/>
              <a:t>Regula y supervisa </a:t>
            </a:r>
            <a:r>
              <a:rPr lang="es-AR" dirty="0" smtClean="0"/>
              <a:t>aprox 65.000 </a:t>
            </a:r>
            <a:r>
              <a:rPr lang="es-AR" dirty="0"/>
              <a:t>Sujetos Obligados en todo el territorio Argentino</a:t>
            </a:r>
          </a:p>
          <a:p>
            <a:pPr algn="ctr"/>
            <a:endParaRPr lang="es-AR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3024279" y="6323532"/>
            <a:ext cx="5615188" cy="2318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1"/>
                </a:solidFill>
              </a:rPr>
              <a:t>Rol de Colaboración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8807081" y="963767"/>
            <a:ext cx="826321" cy="524385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s-AR" sz="2400" b="1" dirty="0" smtClean="0"/>
              <a:t>INFORME FINAL</a:t>
            </a:r>
            <a:endParaRPr lang="es-AR" sz="2400" b="1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9787943" y="978799"/>
            <a:ext cx="1944711" cy="14424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tx1"/>
                </a:solidFill>
              </a:rPr>
              <a:t>ARCHIVAR</a:t>
            </a:r>
          </a:p>
          <a:p>
            <a:pPr algn="ctr"/>
            <a:r>
              <a:rPr lang="es-AR" dirty="0" smtClean="0">
                <a:solidFill>
                  <a:schemeClr val="tx1"/>
                </a:solidFill>
              </a:rPr>
              <a:t>Sin Observaciones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9798675" y="2844101"/>
            <a:ext cx="1944711" cy="14424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tx1"/>
                </a:solidFill>
              </a:rPr>
              <a:t>ACCIONES CORRECTIVAS </a:t>
            </a:r>
            <a:r>
              <a:rPr lang="es-AR" dirty="0" smtClean="0">
                <a:solidFill>
                  <a:schemeClr val="tx1"/>
                </a:solidFill>
              </a:rPr>
              <a:t>Cumplimiento defectuoso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9798675" y="4750198"/>
            <a:ext cx="1944711" cy="144243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bg1"/>
                </a:solidFill>
              </a:rPr>
              <a:t>SUMARIO</a:t>
            </a:r>
          </a:p>
          <a:p>
            <a:pPr algn="ctr"/>
            <a:r>
              <a:rPr lang="es-AR" dirty="0" smtClean="0">
                <a:solidFill>
                  <a:schemeClr val="bg1"/>
                </a:solidFill>
              </a:rPr>
              <a:t>Incumplimientos</a:t>
            </a:r>
          </a:p>
          <a:p>
            <a:pPr algn="ctr"/>
            <a:r>
              <a:rPr lang="es-AR" dirty="0" smtClean="0">
                <a:solidFill>
                  <a:schemeClr val="bg1"/>
                </a:solidFill>
              </a:rPr>
              <a:t>relevantes o reiterados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8807081" y="6323532"/>
            <a:ext cx="2936305" cy="24255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bg1"/>
                </a:solidFill>
              </a:rPr>
              <a:t>EBR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2266683" y="963770"/>
            <a:ext cx="489399" cy="559157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AR" b="1" dirty="0" smtClean="0">
                <a:solidFill>
                  <a:schemeClr val="tx1"/>
                </a:solidFill>
              </a:rPr>
              <a:t>SECTOR FINANCIERO &amp; </a:t>
            </a:r>
            <a:r>
              <a:rPr lang="es-AR" b="1" dirty="0" smtClean="0">
                <a:solidFill>
                  <a:schemeClr val="tx1"/>
                </a:solidFill>
              </a:rPr>
              <a:t>APNFD’S</a:t>
            </a:r>
            <a:endParaRPr lang="es-AR" b="1" dirty="0">
              <a:solidFill>
                <a:schemeClr val="tx1"/>
              </a:solidFill>
            </a:endParaRPr>
          </a:p>
        </p:txBody>
      </p:sp>
      <p:pic>
        <p:nvPicPr>
          <p:cNvPr id="26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9553" y="68210"/>
            <a:ext cx="930680" cy="89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50311" y="6260106"/>
            <a:ext cx="10515600" cy="477613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670122104"/>
              </p:ext>
            </p:extLst>
          </p:nvPr>
        </p:nvGraphicFramePr>
        <p:xfrm>
          <a:off x="327025" y="784247"/>
          <a:ext cx="10972800" cy="5785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1"/>
          <p:cNvSpPr/>
          <p:nvPr/>
        </p:nvSpPr>
        <p:spPr>
          <a:xfrm>
            <a:off x="11955" y="248845"/>
            <a:ext cx="85142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altLang="es-AR" sz="2500" b="1" dirty="0" smtClean="0">
                <a:solidFill>
                  <a:srgbClr val="0070C0"/>
                </a:solidFill>
                <a:latin typeface="Optima" panose="020B0502050508020304" pitchFamily="34" charset="0"/>
              </a:rPr>
              <a:t>Supervisión de PLD/FT - Evolución del EBR </a:t>
            </a:r>
            <a:endParaRPr lang="es-AR" sz="2500" b="1" dirty="0">
              <a:solidFill>
                <a:srgbClr val="0070C0"/>
              </a:solidFill>
              <a:latin typeface="Optima" panose="020B0502050508020304" pitchFamily="34" charset="0"/>
            </a:endParaRPr>
          </a:p>
        </p:txBody>
      </p:sp>
      <p:cxnSp>
        <p:nvCxnSpPr>
          <p:cNvPr id="8" name="Conector recto 4"/>
          <p:cNvCxnSpPr/>
          <p:nvPr/>
        </p:nvCxnSpPr>
        <p:spPr>
          <a:xfrm>
            <a:off x="13252" y="784242"/>
            <a:ext cx="376843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9553" y="68210"/>
            <a:ext cx="930680" cy="89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509" y="209875"/>
            <a:ext cx="1346200" cy="1295400"/>
          </a:xfrm>
          <a:prstGeom prst="rect">
            <a:avLst/>
          </a:prstGeom>
        </p:spPr>
      </p:pic>
      <p:sp>
        <p:nvSpPr>
          <p:cNvPr id="15" name="Rectángulo 1"/>
          <p:cNvSpPr/>
          <p:nvPr/>
        </p:nvSpPr>
        <p:spPr>
          <a:xfrm>
            <a:off x="-1297" y="248845"/>
            <a:ext cx="85142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altLang="es-AR" sz="2500" b="1" dirty="0" smtClean="0">
                <a:solidFill>
                  <a:srgbClr val="0070C0"/>
                </a:solidFill>
                <a:latin typeface="Optima" panose="020B0502050508020304" pitchFamily="34" charset="0"/>
              </a:rPr>
              <a:t>Nuevo Enfoque Regulatorio</a:t>
            </a:r>
            <a:endParaRPr lang="es-AR" sz="2500" b="1" dirty="0">
              <a:solidFill>
                <a:srgbClr val="0070C0"/>
              </a:solidFill>
              <a:latin typeface="Optima" panose="020B0502050508020304" pitchFamily="34" charset="0"/>
            </a:endParaRPr>
          </a:p>
        </p:txBody>
      </p:sp>
      <p:cxnSp>
        <p:nvCxnSpPr>
          <p:cNvPr id="16" name="Conector recto 4"/>
          <p:cNvCxnSpPr/>
          <p:nvPr/>
        </p:nvCxnSpPr>
        <p:spPr>
          <a:xfrm>
            <a:off x="0" y="784242"/>
            <a:ext cx="376843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690210581"/>
              </p:ext>
            </p:extLst>
          </p:nvPr>
        </p:nvGraphicFramePr>
        <p:xfrm>
          <a:off x="2143431" y="874401"/>
          <a:ext cx="7438448" cy="1495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19 Diagrama"/>
          <p:cNvGraphicFramePr/>
          <p:nvPr>
            <p:extLst>
              <p:ext uri="{D42A27DB-BD31-4B8C-83A1-F6EECF244321}">
                <p14:modId xmlns:p14="http://schemas.microsoft.com/office/powerpoint/2010/main" val="2760911707"/>
              </p:ext>
            </p:extLst>
          </p:nvPr>
        </p:nvGraphicFramePr>
        <p:xfrm>
          <a:off x="3821270" y="2676811"/>
          <a:ext cx="6159863" cy="2737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2" name="21 Rectángulo redondeado"/>
          <p:cNvSpPr/>
          <p:nvPr/>
        </p:nvSpPr>
        <p:spPr>
          <a:xfrm>
            <a:off x="2428918" y="2676814"/>
            <a:ext cx="1246780" cy="270421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Optima"/>
              </a:rPr>
              <a:t>EBR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2428916" y="5485401"/>
            <a:ext cx="7660461" cy="5280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tx1"/>
                </a:solidFill>
              </a:rPr>
              <a:t>Mayor LIBERTAD                       Mayor RESPONSABILIDAD</a:t>
            </a:r>
            <a:endParaRPr lang="es-AR" sz="2000" b="1" dirty="0">
              <a:solidFill>
                <a:schemeClr val="tx1"/>
              </a:solidFill>
            </a:endParaRPr>
          </a:p>
        </p:txBody>
      </p:sp>
      <p:sp>
        <p:nvSpPr>
          <p:cNvPr id="27" name="26 Flecha izquierda y derecha"/>
          <p:cNvSpPr/>
          <p:nvPr/>
        </p:nvSpPr>
        <p:spPr>
          <a:xfrm>
            <a:off x="5543913" y="5601316"/>
            <a:ext cx="433981" cy="25757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Proceso alternativo 8"/>
          <p:cNvSpPr/>
          <p:nvPr/>
        </p:nvSpPr>
        <p:spPr>
          <a:xfrm>
            <a:off x="10174538" y="2676817"/>
            <a:ext cx="1495775" cy="3939789"/>
          </a:xfrm>
          <a:prstGeom prst="flowChartAlternate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/>
              <a:t>Identificar</a:t>
            </a:r>
          </a:p>
          <a:p>
            <a:pPr algn="ctr"/>
            <a:r>
              <a:rPr lang="es-AR" sz="2000" b="1" dirty="0" smtClean="0"/>
              <a:t>Gestionar </a:t>
            </a:r>
          </a:p>
          <a:p>
            <a:pPr algn="ctr"/>
            <a:r>
              <a:rPr lang="es-AR" sz="2000" b="1" dirty="0" smtClean="0"/>
              <a:t>Mitigar </a:t>
            </a:r>
          </a:p>
          <a:p>
            <a:pPr algn="ctr"/>
            <a:endParaRPr lang="es-AR" sz="2000" b="1" dirty="0" smtClean="0"/>
          </a:p>
          <a:p>
            <a:pPr algn="ctr"/>
            <a:r>
              <a:rPr lang="es-AR" sz="2000" b="1" dirty="0" smtClean="0"/>
              <a:t> RIESGOS DE PLA/FT</a:t>
            </a:r>
            <a:endParaRPr lang="es-AR" sz="2000" b="1" dirty="0"/>
          </a:p>
        </p:txBody>
      </p:sp>
      <p:sp>
        <p:nvSpPr>
          <p:cNvPr id="31" name="30 Rectángulo redondeado"/>
          <p:cNvSpPr/>
          <p:nvPr/>
        </p:nvSpPr>
        <p:spPr>
          <a:xfrm>
            <a:off x="482058" y="2689694"/>
            <a:ext cx="1372505" cy="27042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Optima"/>
              </a:rPr>
              <a:t> Enfoque cumplimiento Formal</a:t>
            </a:r>
          </a:p>
          <a:p>
            <a:pPr algn="ctr"/>
            <a:endParaRPr lang="es-AR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Optima"/>
            </a:endParaRPr>
          </a:p>
          <a:p>
            <a:pPr algn="ctr"/>
            <a:r>
              <a:rPr lang="es-AR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Optima"/>
              </a:rPr>
              <a:t>(Enfoque Basado en Reglas)</a:t>
            </a:r>
          </a:p>
        </p:txBody>
      </p:sp>
      <p:sp>
        <p:nvSpPr>
          <p:cNvPr id="32" name="31 Flecha derecha"/>
          <p:cNvSpPr/>
          <p:nvPr/>
        </p:nvSpPr>
        <p:spPr>
          <a:xfrm>
            <a:off x="1944715" y="3812143"/>
            <a:ext cx="386367" cy="500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32 Rectángulo redondeado"/>
          <p:cNvSpPr/>
          <p:nvPr/>
        </p:nvSpPr>
        <p:spPr>
          <a:xfrm>
            <a:off x="2452528" y="6088566"/>
            <a:ext cx="7660461" cy="5280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>
                <a:solidFill>
                  <a:schemeClr val="tx1"/>
                </a:solidFill>
              </a:rPr>
              <a:t>REGULADORES         Regulación - Plan de Supervisión - Supervisiones </a:t>
            </a:r>
            <a:endParaRPr lang="es-AR" sz="2000" b="1" dirty="0">
              <a:solidFill>
                <a:schemeClr val="tx1"/>
              </a:solidFill>
            </a:endParaRPr>
          </a:p>
        </p:txBody>
      </p:sp>
      <p:sp>
        <p:nvSpPr>
          <p:cNvPr id="34" name="33 Flecha derecha"/>
          <p:cNvSpPr/>
          <p:nvPr/>
        </p:nvSpPr>
        <p:spPr>
          <a:xfrm>
            <a:off x="4430331" y="6198041"/>
            <a:ext cx="231820" cy="264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" name="34 CuadroTexto"/>
          <p:cNvSpPr txBox="1"/>
          <p:nvPr/>
        </p:nvSpPr>
        <p:spPr>
          <a:xfrm>
            <a:off x="553789" y="5580684"/>
            <a:ext cx="1468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 smtClean="0">
                <a:solidFill>
                  <a:srgbClr val="FF0000"/>
                </a:solidFill>
                <a:latin typeface="Optima"/>
              </a:rPr>
              <a:t>Compromiso &amp; </a:t>
            </a:r>
          </a:p>
          <a:p>
            <a:pPr algn="ctr"/>
            <a:r>
              <a:rPr lang="es-AR" sz="1600" b="1" dirty="0" smtClean="0">
                <a:solidFill>
                  <a:srgbClr val="FF0000"/>
                </a:solidFill>
                <a:latin typeface="Optima"/>
              </a:rPr>
              <a:t>Confianza</a:t>
            </a:r>
          </a:p>
        </p:txBody>
      </p:sp>
      <p:cxnSp>
        <p:nvCxnSpPr>
          <p:cNvPr id="37" name="36 Conector recto"/>
          <p:cNvCxnSpPr/>
          <p:nvPr/>
        </p:nvCxnSpPr>
        <p:spPr>
          <a:xfrm>
            <a:off x="2021987" y="5580680"/>
            <a:ext cx="309095" cy="415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"/>
          <p:cNvCxnSpPr/>
          <p:nvPr/>
        </p:nvCxnSpPr>
        <p:spPr>
          <a:xfrm flipH="1">
            <a:off x="2021987" y="6000556"/>
            <a:ext cx="309095" cy="398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28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 de flecha"/>
          <p:cNvCxnSpPr/>
          <p:nvPr/>
        </p:nvCxnSpPr>
        <p:spPr>
          <a:xfrm flipV="1">
            <a:off x="5472438" y="1572763"/>
            <a:ext cx="4512501" cy="2864352"/>
          </a:xfrm>
          <a:prstGeom prst="straightConnector1">
            <a:avLst/>
          </a:prstGeom>
          <a:ln w="1905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3695736" y="2627622"/>
            <a:ext cx="461665" cy="15841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AR" b="1" i="1" dirty="0" smtClean="0">
                <a:solidFill>
                  <a:prstClr val="black"/>
                </a:solidFill>
              </a:rPr>
              <a:t>Probabilidad</a:t>
            </a:r>
            <a:endParaRPr lang="es-AR" b="1" i="1" dirty="0">
              <a:solidFill>
                <a:prstClr val="black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943468" y="528262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i="1" dirty="0" smtClean="0">
                <a:solidFill>
                  <a:prstClr val="black"/>
                </a:solidFill>
              </a:rPr>
              <a:t>Impacto</a:t>
            </a:r>
            <a:endParaRPr lang="es-AR" b="1" i="1" dirty="0">
              <a:solidFill>
                <a:prstClr val="black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4311286" y="4530287"/>
            <a:ext cx="1056117" cy="689627"/>
          </a:xfrm>
          <a:prstGeom prst="rect">
            <a:avLst/>
          </a:prstGeom>
          <a:gradFill>
            <a:gsLst>
              <a:gs pos="50000">
                <a:srgbClr val="92D050"/>
              </a:gs>
              <a:gs pos="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4311286" y="3779754"/>
            <a:ext cx="1056117" cy="689627"/>
          </a:xfrm>
          <a:prstGeom prst="rect">
            <a:avLst/>
          </a:prstGeom>
          <a:gradFill>
            <a:gsLst>
              <a:gs pos="50000">
                <a:srgbClr val="FFFF00"/>
              </a:gs>
              <a:gs pos="0">
                <a:srgbClr val="FFC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4311286" y="3018119"/>
            <a:ext cx="1056117" cy="689627"/>
          </a:xfrm>
          <a:prstGeom prst="rect">
            <a:avLst/>
          </a:prstGeom>
          <a:gradFill>
            <a:gsLst>
              <a:gs pos="50000">
                <a:srgbClr val="FFC000"/>
              </a:gs>
              <a:gs pos="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311286" y="2267586"/>
            <a:ext cx="1056117" cy="689627"/>
          </a:xfrm>
          <a:prstGeom prst="rect">
            <a:avLst/>
          </a:prstGeom>
          <a:gradFill>
            <a:gsLst>
              <a:gs pos="50000">
                <a:srgbClr val="FF0000"/>
              </a:gs>
              <a:gs pos="0">
                <a:srgbClr val="C0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463414" y="4530287"/>
            <a:ext cx="1056117" cy="689627"/>
          </a:xfrm>
          <a:prstGeom prst="rect">
            <a:avLst/>
          </a:prstGeom>
          <a:gradFill flip="none" rotWithShape="1">
            <a:gsLst>
              <a:gs pos="95000">
                <a:srgbClr val="92D050"/>
              </a:gs>
              <a:gs pos="12000">
                <a:srgbClr val="FFFF00"/>
              </a:gs>
              <a:gs pos="87000">
                <a:srgbClr val="FFFF00"/>
              </a:gs>
              <a:gs pos="0">
                <a:srgbClr val="FFC000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6615542" y="4530287"/>
            <a:ext cx="1056117" cy="689627"/>
          </a:xfrm>
          <a:prstGeom prst="rect">
            <a:avLst/>
          </a:prstGeom>
          <a:gradFill>
            <a:gsLst>
              <a:gs pos="22000">
                <a:srgbClr val="FFC000"/>
              </a:gs>
              <a:gs pos="0">
                <a:srgbClr val="FF0000"/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7767671" y="4530287"/>
            <a:ext cx="1056117" cy="689627"/>
          </a:xfrm>
          <a:prstGeom prst="rect">
            <a:avLst/>
          </a:prstGeom>
          <a:gradFill flip="none" rotWithShape="1">
            <a:gsLst>
              <a:gs pos="50000">
                <a:srgbClr val="FF0000"/>
              </a:gs>
              <a:gs pos="0">
                <a:srgbClr val="C00000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43" name="42 Flecha derecha"/>
          <p:cNvSpPr/>
          <p:nvPr/>
        </p:nvSpPr>
        <p:spPr>
          <a:xfrm rot="16200000">
            <a:off x="4323288" y="671407"/>
            <a:ext cx="1008112" cy="20402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44" name="43 Flecha derecha"/>
          <p:cNvSpPr/>
          <p:nvPr/>
        </p:nvSpPr>
        <p:spPr>
          <a:xfrm>
            <a:off x="8919797" y="4139790"/>
            <a:ext cx="1592693" cy="144480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566018" y="4430071"/>
            <a:ext cx="2331728" cy="369332"/>
          </a:xfrm>
          <a:prstGeom prst="rect">
            <a:avLst/>
          </a:prstGeom>
          <a:noFill/>
          <a:ln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Manual de PLA/FT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566019" y="4003289"/>
            <a:ext cx="2331727" cy="369332"/>
          </a:xfrm>
          <a:prstGeom prst="rect">
            <a:avLst/>
          </a:prstGeom>
          <a:noFill/>
          <a:ln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Plan de Capacitación 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566017" y="3565975"/>
            <a:ext cx="2331729" cy="369332"/>
          </a:xfrm>
          <a:prstGeom prst="rect">
            <a:avLst/>
          </a:prstGeom>
          <a:noFill/>
          <a:ln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Auditoría 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566017" y="2266912"/>
            <a:ext cx="2331729" cy="369332"/>
          </a:xfrm>
          <a:prstGeom prst="rect">
            <a:avLst/>
          </a:prstGeom>
          <a:noFill/>
          <a:ln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Monitoreo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566017" y="1842477"/>
            <a:ext cx="2331729" cy="369332"/>
          </a:xfrm>
          <a:prstGeom prst="rect">
            <a:avLst/>
          </a:prstGeom>
          <a:noFill/>
          <a:ln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Reporte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566017" y="2717105"/>
            <a:ext cx="2331729" cy="369332"/>
          </a:xfrm>
          <a:prstGeom prst="rect">
            <a:avLst/>
          </a:prstGeom>
          <a:noFill/>
          <a:ln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DDC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566017" y="3141540"/>
            <a:ext cx="2331729" cy="369332"/>
          </a:xfrm>
          <a:prstGeom prst="rect">
            <a:avLst/>
          </a:prstGeom>
          <a:noFill/>
          <a:ln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Gob. Corporativo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566017" y="4850919"/>
            <a:ext cx="2331729" cy="369332"/>
          </a:xfrm>
          <a:prstGeom prst="rect">
            <a:avLst/>
          </a:prstGeom>
          <a:noFill/>
          <a:ln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Gestión de Riesgos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4215276" y="1403486"/>
            <a:ext cx="1248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 smtClean="0">
                <a:solidFill>
                  <a:prstClr val="white"/>
                </a:solidFill>
              </a:rPr>
              <a:t>&gt;</a:t>
            </a:r>
            <a:r>
              <a:rPr lang="es-AR" sz="1600" b="1" dirty="0" smtClean="0">
                <a:solidFill>
                  <a:prstClr val="black"/>
                </a:solidFill>
              </a:rPr>
              <a:t> </a:t>
            </a:r>
            <a:r>
              <a:rPr lang="es-AR" sz="1600" b="1" dirty="0" smtClean="0">
                <a:solidFill>
                  <a:prstClr val="white"/>
                </a:solidFill>
              </a:rPr>
              <a:t>Riesgo</a:t>
            </a:r>
            <a:endParaRPr lang="es-AR" sz="1600" b="1" dirty="0">
              <a:solidFill>
                <a:prstClr val="white"/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4215276" y="4665332"/>
            <a:ext cx="1248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>
                <a:solidFill>
                  <a:prstClr val="black"/>
                </a:solidFill>
              </a:rPr>
              <a:t>&lt;</a:t>
            </a:r>
            <a:r>
              <a:rPr lang="es-AR" sz="1600" b="1" dirty="0" smtClean="0">
                <a:solidFill>
                  <a:prstClr val="black"/>
                </a:solidFill>
              </a:rPr>
              <a:t> Riesgo</a:t>
            </a:r>
            <a:endParaRPr lang="es-AR" sz="1600" b="1" dirty="0">
              <a:solidFill>
                <a:prstClr val="black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8919799" y="4665332"/>
            <a:ext cx="1248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 smtClean="0">
                <a:solidFill>
                  <a:prstClr val="white"/>
                </a:solidFill>
              </a:rPr>
              <a:t>&gt; Riesgo</a:t>
            </a:r>
            <a:endParaRPr lang="es-AR" sz="1600" b="1" dirty="0">
              <a:solidFill>
                <a:prstClr val="white"/>
              </a:solidFill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5271394" y="5651956"/>
            <a:ext cx="2456788" cy="369332"/>
          </a:xfrm>
          <a:prstGeom prst="rect">
            <a:avLst/>
          </a:prstGeom>
          <a:noFill/>
          <a:ln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rgbClr val="FF0000"/>
                </a:solidFill>
              </a:rPr>
              <a:t>No Reporte ROS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7824192" y="5651956"/>
            <a:ext cx="2304255" cy="369332"/>
          </a:xfrm>
          <a:prstGeom prst="rect">
            <a:avLst/>
          </a:prstGeom>
          <a:noFill/>
          <a:ln>
            <a:solidFill>
              <a:srgbClr val="0070C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rgbClr val="FF0000"/>
                </a:solidFill>
              </a:rPr>
              <a:t>Reportes de OCE</a:t>
            </a:r>
            <a:endParaRPr lang="es-AR" b="1" dirty="0">
              <a:solidFill>
                <a:srgbClr val="FF0000"/>
              </a:solidFill>
            </a:endParaRPr>
          </a:p>
        </p:txBody>
      </p:sp>
      <p:cxnSp>
        <p:nvCxnSpPr>
          <p:cNvPr id="30" name="Conector recto 4"/>
          <p:cNvCxnSpPr/>
          <p:nvPr/>
        </p:nvCxnSpPr>
        <p:spPr>
          <a:xfrm>
            <a:off x="15302" y="738900"/>
            <a:ext cx="5024583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5"/>
          <p:cNvSpPr txBox="1"/>
          <p:nvPr/>
        </p:nvSpPr>
        <p:spPr>
          <a:xfrm>
            <a:off x="431373" y="238592"/>
            <a:ext cx="64291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500" b="1" dirty="0" smtClean="0">
                <a:solidFill>
                  <a:srgbClr val="0070C0"/>
                </a:solidFill>
                <a:latin typeface="Optima" panose="020B0502050508020304" pitchFamily="34" charset="0"/>
              </a:rPr>
              <a:t>Riesgo de LA/FT</a:t>
            </a:r>
            <a:endParaRPr lang="es-AR" sz="2500" b="1" dirty="0">
              <a:solidFill>
                <a:srgbClr val="0070C0"/>
              </a:solidFill>
              <a:latin typeface="Optima" panose="020B0502050508020304" pitchFamily="34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239351" y="1052736"/>
            <a:ext cx="2976330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rgbClr val="FF0000"/>
                </a:solidFill>
              </a:rPr>
              <a:t>Sistema Preventivo Defectuoso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3291946" y="6237312"/>
            <a:ext cx="7508578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rgbClr val="FF0000"/>
                </a:solidFill>
              </a:rPr>
              <a:t>Ley 25246: Reportar hechos/operaciones sospechosas</a:t>
            </a:r>
            <a:endParaRPr lang="es-AR" b="1" dirty="0">
              <a:solidFill>
                <a:srgbClr val="FF0000"/>
              </a:solidFill>
            </a:endParaRPr>
          </a:p>
        </p:txBody>
      </p:sp>
      <p:cxnSp>
        <p:nvCxnSpPr>
          <p:cNvPr id="27" name="26 Conector recto"/>
          <p:cNvCxnSpPr/>
          <p:nvPr/>
        </p:nvCxnSpPr>
        <p:spPr>
          <a:xfrm>
            <a:off x="5367405" y="3779750"/>
            <a:ext cx="1132382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5327914" y="2996952"/>
            <a:ext cx="2304256" cy="42472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5327917" y="2276872"/>
            <a:ext cx="3495873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flipV="1">
            <a:off x="6499787" y="3779754"/>
            <a:ext cx="0" cy="750533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 flipV="1">
            <a:off x="7632170" y="3039424"/>
            <a:ext cx="0" cy="150015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 flipV="1">
            <a:off x="8784298" y="2276872"/>
            <a:ext cx="0" cy="2253412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"/>
          <p:cNvCxnSpPr/>
          <p:nvPr/>
        </p:nvCxnSpPr>
        <p:spPr>
          <a:xfrm>
            <a:off x="5903980" y="1700808"/>
            <a:ext cx="3840427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"/>
          <p:cNvCxnSpPr/>
          <p:nvPr/>
        </p:nvCxnSpPr>
        <p:spPr>
          <a:xfrm flipV="1">
            <a:off x="9768885" y="1742044"/>
            <a:ext cx="19743" cy="2407041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61 Diagrama"/>
          <p:cNvGraphicFramePr/>
          <p:nvPr>
            <p:extLst>
              <p:ext uri="{D42A27DB-BD31-4B8C-83A1-F6EECF244321}">
                <p14:modId xmlns:p14="http://schemas.microsoft.com/office/powerpoint/2010/main" val="3578614321"/>
              </p:ext>
            </p:extLst>
          </p:nvPr>
        </p:nvGraphicFramePr>
        <p:xfrm>
          <a:off x="5615948" y="1979550"/>
          <a:ext cx="3744416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651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1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/>
      <p:bldP spid="59" grpId="0" animBg="1"/>
      <p:bldP spid="60" grpId="0" animBg="1"/>
      <p:bldP spid="3" grpId="0" animBg="1"/>
      <p:bldP spid="4" grpId="0" animBg="1"/>
      <p:bldGraphic spid="62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3808</TotalTime>
  <Words>2137</Words>
  <Application>Microsoft Office PowerPoint</Application>
  <PresentationFormat>Personalizado</PresentationFormat>
  <Paragraphs>374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40" baseType="lpstr"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Procedimiento de Supervisión – Marco Legal/Regulatorio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Eleonora Alday</dc:creator>
  <cp:lastModifiedBy>Joaquin</cp:lastModifiedBy>
  <cp:revision>203</cp:revision>
  <cp:lastPrinted>2017-05-16T12:54:49Z</cp:lastPrinted>
  <dcterms:created xsi:type="dcterms:W3CDTF">2017-04-11T18:17:55Z</dcterms:created>
  <dcterms:modified xsi:type="dcterms:W3CDTF">2012-10-27T13:16:41Z</dcterms:modified>
</cp:coreProperties>
</file>