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63" r:id="rId4"/>
    <p:sldId id="266" r:id="rId5"/>
    <p:sldId id="267" r:id="rId6"/>
    <p:sldId id="264" r:id="rId7"/>
    <p:sldId id="265" r:id="rId8"/>
    <p:sldId id="262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60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53" autoAdjust="0"/>
    <p:restoredTop sz="94660"/>
  </p:normalViewPr>
  <p:slideViewPr>
    <p:cSldViewPr>
      <p:cViewPr varScale="1">
        <p:scale>
          <a:sx n="80" d="100"/>
          <a:sy n="80" d="100"/>
        </p:scale>
        <p:origin x="10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22/07/2021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22/07/2021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22/07/2021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22/07/2021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22/07/2021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22/07/2021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22/07/2021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22/07/2021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22/07/2021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22/07/2021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22/07/2021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7A847CFC-816F-41D0-AAC0-9BF4FEBC753E}" type="datetimeFigureOut">
              <a:rPr lang="es-ES" smtClean="0"/>
              <a:t>22/07/2021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836712"/>
            <a:ext cx="57606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6000" dirty="0"/>
              <a:t>DENUNCIA</a:t>
            </a:r>
          </a:p>
          <a:p>
            <a:pPr algn="ctr"/>
            <a:r>
              <a:rPr lang="es-AR" sz="6000" dirty="0"/>
              <a:t>DE COMPRA</a:t>
            </a:r>
          </a:p>
          <a:p>
            <a:pPr algn="ctr"/>
            <a:r>
              <a:rPr lang="es-AR" sz="6000" dirty="0"/>
              <a:t>Y POSESIÓN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325600" y="5517232"/>
            <a:ext cx="21018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dirty="0"/>
              <a:t>Carolina Avalos</a:t>
            </a:r>
          </a:p>
          <a:p>
            <a:pPr algn="ctr"/>
            <a:r>
              <a:rPr lang="es-AR" dirty="0"/>
              <a:t>Escribana publica</a:t>
            </a:r>
          </a:p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3049575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3934" y="786112"/>
            <a:ext cx="7599324" cy="1827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AR" sz="4000" dirty="0"/>
              <a:t>1er CASO: </a:t>
            </a:r>
          </a:p>
          <a:p>
            <a:pPr>
              <a:lnSpc>
                <a:spcPct val="150000"/>
              </a:lnSpc>
            </a:pPr>
            <a:r>
              <a:rPr lang="es-AR" sz="4000" b="1" u="sng" dirty="0"/>
              <a:t>NO</a:t>
            </a:r>
            <a:r>
              <a:rPr lang="es-AR" sz="4000" dirty="0"/>
              <a:t> HAY DENUNCIA DE VENTA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761508" y="2592198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9600" dirty="0"/>
              <a:t>=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205310" y="4193225"/>
            <a:ext cx="26965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dirty="0"/>
              <a:t>POSESIÓN</a:t>
            </a:r>
          </a:p>
        </p:txBody>
      </p:sp>
    </p:spTree>
    <p:extLst>
      <p:ext uri="{BB962C8B-B14F-4D97-AF65-F5344CB8AC3E}">
        <p14:creationId xmlns:p14="http://schemas.microsoft.com/office/powerpoint/2010/main" val="259887076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/>
            </a:gs>
            <a:gs pos="100000">
              <a:schemeClr val="bg2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71600" y="313374"/>
            <a:ext cx="662790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AR" sz="4000" dirty="0"/>
              <a:t>2do CASO: </a:t>
            </a:r>
          </a:p>
          <a:p>
            <a:r>
              <a:rPr lang="es-AR" sz="4000" dirty="0"/>
              <a:t>HAY DENUNCIA DE VENTA</a:t>
            </a:r>
          </a:p>
          <a:p>
            <a:pPr algn="ctr"/>
            <a:r>
              <a:rPr lang="es-AR" sz="4000" dirty="0"/>
              <a:t>COINCIDEN POSEEDOR </a:t>
            </a:r>
          </a:p>
          <a:p>
            <a:pPr algn="ctr"/>
            <a:r>
              <a:rPr lang="es-AR" sz="4000" dirty="0"/>
              <a:t>Y DENUNCIADO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493464" y="2780928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9600" dirty="0"/>
              <a:t>=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54065" y="3996645"/>
            <a:ext cx="7064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dirty="0"/>
              <a:t>TRANSFERENCIA DE OFICIO</a:t>
            </a:r>
          </a:p>
        </p:txBody>
      </p:sp>
    </p:spTree>
    <p:extLst>
      <p:ext uri="{BB962C8B-B14F-4D97-AF65-F5344CB8AC3E}">
        <p14:creationId xmlns:p14="http://schemas.microsoft.com/office/powerpoint/2010/main" val="202346841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75000"/>
              </a:schemeClr>
            </a:gs>
            <a:gs pos="100000">
              <a:schemeClr val="bg2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11773" y="313374"/>
            <a:ext cx="700704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AR" sz="4000" dirty="0"/>
              <a:t>3er CASO: </a:t>
            </a:r>
          </a:p>
          <a:p>
            <a:r>
              <a:rPr lang="es-AR" sz="4000" dirty="0"/>
              <a:t>HAY DENUNCIA DE VENTA</a:t>
            </a:r>
          </a:p>
          <a:p>
            <a:pPr algn="ctr"/>
            <a:r>
              <a:rPr lang="es-AR" sz="4000" b="1" u="sng" dirty="0"/>
              <a:t>NO</a:t>
            </a:r>
            <a:r>
              <a:rPr lang="es-AR" sz="4000" dirty="0"/>
              <a:t> COINCIDEN POSEEDOR </a:t>
            </a:r>
          </a:p>
          <a:p>
            <a:pPr algn="ctr"/>
            <a:r>
              <a:rPr lang="es-AR" sz="4000" dirty="0"/>
              <a:t>Y DENUNCIADO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275856" y="2700806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9600" dirty="0"/>
              <a:t>=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67544" y="3861048"/>
            <a:ext cx="80765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dirty="0"/>
              <a:t>TRANSFERENCIA CONDICIONAL</a:t>
            </a:r>
          </a:p>
          <a:p>
            <a:pPr algn="ctr"/>
            <a:r>
              <a:rPr lang="es-AR" sz="4000" dirty="0"/>
              <a:t>(24 meses)</a:t>
            </a:r>
          </a:p>
        </p:txBody>
      </p:sp>
    </p:spTree>
    <p:extLst>
      <p:ext uri="{BB962C8B-B14F-4D97-AF65-F5344CB8AC3E}">
        <p14:creationId xmlns:p14="http://schemas.microsoft.com/office/powerpoint/2010/main" val="268075678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3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67544" y="332656"/>
            <a:ext cx="7788735" cy="629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dirty="0"/>
              <a:t>DOCUMENTACIÓN NECESARIA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200" dirty="0"/>
              <a:t>MANDATO DE GESTION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200" dirty="0"/>
              <a:t>TÍTULO Y CÉDULA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200" dirty="0"/>
              <a:t>FOTOCOPIA DNI POSEEDOR + CUIL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200" dirty="0"/>
              <a:t>CONSTANCIA DE LIBRE DEUDA MUNICIPAL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200" dirty="0"/>
              <a:t>FORMULARIO 12 VERIFICACIÓN POLICIAL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200" dirty="0"/>
              <a:t>DDJJ 1 (CIRCUNSTANCIAS DE ADQUISICIÓN)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200" dirty="0"/>
              <a:t>DDJJ 2 (ASUME RESPONSABILIDADES)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200" dirty="0"/>
              <a:t>DDJJ 3 (ACEPTACIÓN CONDICIONAL)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200" dirty="0"/>
              <a:t>BOLETO DE COMPRA VENTA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200" dirty="0"/>
              <a:t>FORMULARIO 08 (PAPEL)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200" dirty="0"/>
              <a:t>FORMULARIO TP (PRECARGA)</a:t>
            </a:r>
          </a:p>
        </p:txBody>
      </p:sp>
    </p:spTree>
    <p:extLst>
      <p:ext uri="{BB962C8B-B14F-4D97-AF65-F5344CB8AC3E}">
        <p14:creationId xmlns:p14="http://schemas.microsoft.com/office/powerpoint/2010/main" val="58928536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63888" y="1484784"/>
            <a:ext cx="51586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4000" dirty="0"/>
              <a:t>1) Denuncia de venta</a:t>
            </a:r>
          </a:p>
          <a:p>
            <a:pPr algn="ctr"/>
            <a:r>
              <a:rPr lang="es-AR" sz="4000" dirty="0"/>
              <a:t>mal hecha</a:t>
            </a:r>
            <a:endParaRPr lang="es-AR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-4500000">
            <a:off x="-798287" y="2809084"/>
            <a:ext cx="5065776" cy="1862524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/>
              <a:t>Casos en que solo se procesan como POSESIÓN</a:t>
            </a:r>
          </a:p>
        </p:txBody>
      </p:sp>
    </p:spTree>
    <p:extLst>
      <p:ext uri="{BB962C8B-B14F-4D97-AF65-F5344CB8AC3E}">
        <p14:creationId xmlns:p14="http://schemas.microsoft.com/office/powerpoint/2010/main" val="314952133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63888" y="1484784"/>
            <a:ext cx="51586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4000" dirty="0"/>
              <a:t>1) Denuncia de venta</a:t>
            </a:r>
          </a:p>
          <a:p>
            <a:pPr algn="ctr"/>
            <a:r>
              <a:rPr lang="es-AR" sz="4000" dirty="0"/>
              <a:t>mal hecha</a:t>
            </a:r>
            <a:endParaRPr lang="es-AR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-4500000">
            <a:off x="-798287" y="2809084"/>
            <a:ext cx="5065776" cy="1862524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/>
              <a:t>Casos en que solo se procesan como POSESIÓN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563888" y="3311620"/>
            <a:ext cx="5158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dirty="0"/>
              <a:t>2) Inhibición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67649197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63888" y="1484784"/>
            <a:ext cx="51586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4000" dirty="0"/>
              <a:t>1) Denuncia de venta</a:t>
            </a:r>
          </a:p>
          <a:p>
            <a:pPr algn="ctr"/>
            <a:r>
              <a:rPr lang="es-AR" sz="4000" dirty="0"/>
              <a:t>mal hecha</a:t>
            </a:r>
            <a:endParaRPr lang="es-AR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-4500000">
            <a:off x="-798287" y="2809084"/>
            <a:ext cx="5065776" cy="1862524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/>
              <a:t>Casos en que solo se procesan como POSESIÓN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563888" y="3297766"/>
            <a:ext cx="5158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dirty="0"/>
              <a:t>2) Inhibición</a:t>
            </a:r>
            <a:endParaRPr lang="es-AR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563888" y="4511995"/>
            <a:ext cx="5158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dirty="0"/>
              <a:t>3) Titular fallecido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74004067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3933056"/>
            <a:ext cx="6254301" cy="886022"/>
          </a:xfrm>
        </p:spPr>
        <p:txBody>
          <a:bodyPr>
            <a:normAutofit fontScale="90000"/>
          </a:bodyPr>
          <a:lstStyle/>
          <a:p>
            <a:r>
              <a:rPr lang="es-AR" dirty="0"/>
              <a:t>estudioquatro.com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2696"/>
            <a:ext cx="5218906" cy="1742770"/>
          </a:xfrm>
          <a:prstGeom prst="rect">
            <a:avLst/>
          </a:prstGeom>
        </p:spPr>
      </p:pic>
      <p:sp>
        <p:nvSpPr>
          <p:cNvPr id="4" name="1 Título">
            <a:extLst>
              <a:ext uri="{FF2B5EF4-FFF2-40B4-BE49-F238E27FC236}">
                <a16:creationId xmlns:a16="http://schemas.microsoft.com/office/drawing/2014/main" id="{45D95FD7-531D-4E38-AD78-FEC95196A1F1}"/>
              </a:ext>
            </a:extLst>
          </p:cNvPr>
          <p:cNvSpPr txBox="1">
            <a:spLocks/>
          </p:cNvSpPr>
          <p:nvPr/>
        </p:nvSpPr>
        <p:spPr>
          <a:xfrm>
            <a:off x="3743454" y="5794301"/>
            <a:ext cx="3085949" cy="7420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r" defTabSz="914400" rtl="0" eaLnBrk="1" latinLnBrk="0" hangingPunct="1">
              <a:lnSpc>
                <a:spcPts val="6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AR" sz="2800" dirty="0"/>
              <a:t>Lavalle 1616 - </a:t>
            </a:r>
            <a:r>
              <a:rPr lang="es-AR" sz="2800" dirty="0" err="1"/>
              <a:t>Ctes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426337381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149080"/>
            <a:ext cx="6254301" cy="1606102"/>
          </a:xfrm>
        </p:spPr>
        <p:txBody>
          <a:bodyPr>
            <a:normAutofit fontScale="90000"/>
          </a:bodyPr>
          <a:lstStyle/>
          <a:p>
            <a:r>
              <a:rPr lang="es-AR" dirty="0"/>
              <a:t>estudioquatro.com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2696"/>
            <a:ext cx="5218906" cy="174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28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79020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764704"/>
            <a:ext cx="6413294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dirty="0"/>
              <a:t>Art 1902 </a:t>
            </a:r>
            <a:r>
              <a:rPr lang="es-AR" sz="4000" dirty="0" err="1"/>
              <a:t>CCyCN</a:t>
            </a:r>
            <a:endParaRPr lang="es-AR" sz="4000" dirty="0"/>
          </a:p>
          <a:p>
            <a:pPr>
              <a:lnSpc>
                <a:spcPct val="200000"/>
              </a:lnSpc>
            </a:pPr>
            <a:r>
              <a:rPr lang="es-AR" sz="2400" dirty="0"/>
              <a:t>“Cuando se trata de cosas registrables,</a:t>
            </a:r>
          </a:p>
          <a:p>
            <a:pPr>
              <a:lnSpc>
                <a:spcPct val="200000"/>
              </a:lnSpc>
            </a:pPr>
            <a:r>
              <a:rPr lang="es-AR" sz="2400" dirty="0"/>
              <a:t>la buena fe requiere el examen previo de la </a:t>
            </a:r>
          </a:p>
          <a:p>
            <a:pPr>
              <a:lnSpc>
                <a:spcPct val="200000"/>
              </a:lnSpc>
            </a:pPr>
            <a:r>
              <a:rPr lang="es-AR" sz="2400" dirty="0"/>
              <a:t>documentación y constancias registrales,</a:t>
            </a:r>
          </a:p>
          <a:p>
            <a:pPr>
              <a:lnSpc>
                <a:spcPct val="200000"/>
              </a:lnSpc>
            </a:pPr>
            <a:r>
              <a:rPr lang="es-AR" sz="2400" dirty="0"/>
              <a:t>así como el cumplimiento de los actos de </a:t>
            </a:r>
          </a:p>
          <a:p>
            <a:pPr>
              <a:lnSpc>
                <a:spcPct val="200000"/>
              </a:lnSpc>
            </a:pPr>
            <a:r>
              <a:rPr lang="es-AR" sz="2400" dirty="0"/>
              <a:t>verificación pertinente establecidos en el </a:t>
            </a:r>
          </a:p>
          <a:p>
            <a:pPr>
              <a:lnSpc>
                <a:spcPct val="200000"/>
              </a:lnSpc>
            </a:pPr>
            <a:r>
              <a:rPr lang="es-AR" sz="2400" dirty="0"/>
              <a:t>respectivo régimen especial.”</a:t>
            </a:r>
          </a:p>
        </p:txBody>
      </p:sp>
    </p:spTree>
    <p:extLst>
      <p:ext uri="{BB962C8B-B14F-4D97-AF65-F5344CB8AC3E}">
        <p14:creationId xmlns:p14="http://schemas.microsoft.com/office/powerpoint/2010/main" val="425277544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491880" y="2780928"/>
            <a:ext cx="4184159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dirty="0"/>
              <a:t>ANTECEDENTES</a:t>
            </a:r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es-AR" sz="2400" dirty="0"/>
              <a:t>TRÁMITE DE POSESIÓN</a:t>
            </a:r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es-AR" sz="2400" dirty="0"/>
              <a:t>DENUNCIA DE COMPRA</a:t>
            </a:r>
          </a:p>
        </p:txBody>
      </p:sp>
    </p:spTree>
    <p:extLst>
      <p:ext uri="{BB962C8B-B14F-4D97-AF65-F5344CB8AC3E}">
        <p14:creationId xmlns:p14="http://schemas.microsoft.com/office/powerpoint/2010/main" val="360421513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41034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91655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548680"/>
            <a:ext cx="5904693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dirty="0"/>
              <a:t>PRINCIPAL NORMATIVA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400" dirty="0"/>
              <a:t>DIGESTO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400" dirty="0"/>
              <a:t>DISPOSICION DN 317-18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400" dirty="0"/>
              <a:t>CIRCULAR DN 53-18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400" dirty="0"/>
              <a:t>CIRCULAR DN 56-18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400" dirty="0"/>
              <a:t>CIRCULAR DN 57-18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400" dirty="0"/>
              <a:t>DISPOSICION DN 392-18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400" dirty="0"/>
              <a:t>CIRCULAR DN 61-18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400" dirty="0"/>
              <a:t>DISPOSICION DN 477-18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AR" sz="2400" dirty="0"/>
              <a:t>DISPOSICION DN 131-20</a:t>
            </a:r>
          </a:p>
        </p:txBody>
      </p:sp>
    </p:spTree>
    <p:extLst>
      <p:ext uri="{BB962C8B-B14F-4D97-AF65-F5344CB8AC3E}">
        <p14:creationId xmlns:p14="http://schemas.microsoft.com/office/powerpoint/2010/main" val="233883008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43608" y="4941168"/>
            <a:ext cx="5472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dirty="0"/>
              <a:t>DENUNCIA DE VENTA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3505890" cy="29523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651" y="548680"/>
            <a:ext cx="4553797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82615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TM01790491[[fn=Mylar]]</Template>
  <TotalTime>871</TotalTime>
  <Words>252</Words>
  <Application>Microsoft Office PowerPoint</Application>
  <PresentationFormat>Presentación en pantalla (4:3)</PresentationFormat>
  <Paragraphs>70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Rockwell</vt:lpstr>
      <vt:lpstr>Wingdings</vt:lpstr>
      <vt:lpstr>Kilter</vt:lpstr>
      <vt:lpstr>Presentación de PowerPoint</vt:lpstr>
      <vt:lpstr>estudioquatro.com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Casos en que solo se procesan como POSESIÓN</vt:lpstr>
      <vt:lpstr>Casos en que solo se procesan como POSESIÓN</vt:lpstr>
      <vt:lpstr>Casos en que solo se procesan como POSESIÓN</vt:lpstr>
      <vt:lpstr>estudioquatro.com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estudioquatro.com</dc:title>
  <dc:creator>Guillermo</dc:creator>
  <cp:lastModifiedBy>usuario</cp:lastModifiedBy>
  <cp:revision>23</cp:revision>
  <dcterms:created xsi:type="dcterms:W3CDTF">2020-10-30T12:21:21Z</dcterms:created>
  <dcterms:modified xsi:type="dcterms:W3CDTF">2021-07-22T22:06:00Z</dcterms:modified>
</cp:coreProperties>
</file>